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45720000" cy="257222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EF7C00"/>
    <a:srgbClr val="006C66"/>
    <a:srgbClr val="81B29A"/>
    <a:srgbClr val="E07A5F"/>
    <a:srgbClr val="3D405B"/>
    <a:srgbClr val="F4F1DE"/>
    <a:srgbClr val="F4F4F4"/>
    <a:srgbClr val="D9ED92"/>
    <a:srgbClr val="52B6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91"/>
    <p:restoredTop sz="94648"/>
  </p:normalViewPr>
  <p:slideViewPr>
    <p:cSldViewPr snapToGrid="0" showGuides="1">
      <p:cViewPr varScale="1">
        <p:scale>
          <a:sx n="31" d="100"/>
          <a:sy n="31" d="100"/>
        </p:scale>
        <p:origin x="34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20" d="100"/>
          <a:sy n="120" d="100"/>
        </p:scale>
        <p:origin x="4104" y="12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486919D-D71E-48D4-A03E-EBE76079970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7C6325-DBF2-4A50-A6C2-39C3F255AF7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2FFFE-D88B-454E-AAB7-A00F2AB934C4}" type="datetimeFigureOut">
              <a:rPr lang="en-US" smtClean="0"/>
              <a:t>3/1/23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C71D34-42D7-4075-B6AD-AF9DF6EF8BF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994EE6-4A27-4F6F-B0C5-2BDCA211E30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6B1A08-527A-435C-B201-79E2501C1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7701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45E93B6-5300-4CC9-AF2A-1021531E5D82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5DC071-3D68-42AF-B8F0-F2CBC7C0251B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845E7CCB-DE65-420C-BA41-4D79CF2F3520}" type="datetime1">
              <a:rPr lang="en-US"/>
              <a:pPr lvl="0"/>
              <a:t>3/1/23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040676D-3C15-49FD-99CD-BE589300721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3F32980-124C-4932-85A2-C4FE11146718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63B5ED-AF8D-461B-9295-AA0792751130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5807A5-CFBB-414B-A5A9-11D0ED6641A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7D145EF7-162F-4F16-AE26-73F0B55FC62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114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3429183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45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1714591" marR="0" lvl="1" indent="0" algn="l" defTabSz="3429183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45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3429183" marR="0" lvl="2" indent="0" algn="l" defTabSz="3429183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45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5143774" marR="0" lvl="3" indent="0" algn="l" defTabSz="3429183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45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6858366" marR="0" lvl="4" indent="0" algn="l" defTabSz="3429183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45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8572957" algn="l" defTabSz="3429183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6pPr>
    <a:lvl7pPr marL="10287549" algn="l" defTabSz="3429183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7pPr>
    <a:lvl8pPr marL="12002140" algn="l" defTabSz="3429183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8pPr>
    <a:lvl9pPr marL="13716732" algn="l" defTabSz="3429183" rtl="0" eaLnBrk="1" latinLnBrk="0" hangingPunct="1">
      <a:defRPr sz="4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4B24197-3880-4E87-8DEF-4FBEE101215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BB383EC-A52A-4FCF-860A-E6DE75EA7FB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1D41DE-DB8B-43E0-82E8-836A5540548E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8AAF18D-50B5-4794-A983-8E55EBAF9485}" type="slidenum">
              <a:t>1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0" y="4209641"/>
            <a:ext cx="34290000" cy="8955158"/>
          </a:xfrm>
        </p:spPr>
        <p:txBody>
          <a:bodyPr anchor="b"/>
          <a:lstStyle>
            <a:lvl1pPr algn="ctr">
              <a:defRPr sz="22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0" y="13510144"/>
            <a:ext cx="34290000" cy="6210257"/>
          </a:xfrm>
        </p:spPr>
        <p:txBody>
          <a:bodyPr/>
          <a:lstStyle>
            <a:lvl1pPr marL="0" indent="0" algn="ctr">
              <a:buNone/>
              <a:defRPr sz="9000"/>
            </a:lvl1pPr>
            <a:lvl2pPr marL="1714500" indent="0" algn="ctr">
              <a:buNone/>
              <a:defRPr sz="7500"/>
            </a:lvl2pPr>
            <a:lvl3pPr marL="3429000" indent="0" algn="ctr">
              <a:buNone/>
              <a:defRPr sz="6750"/>
            </a:lvl3pPr>
            <a:lvl4pPr marL="5143500" indent="0" algn="ctr">
              <a:buNone/>
              <a:defRPr sz="6000"/>
            </a:lvl4pPr>
            <a:lvl5pPr marL="6858000" indent="0" algn="ctr">
              <a:buNone/>
              <a:defRPr sz="6000"/>
            </a:lvl5pPr>
            <a:lvl6pPr marL="8572500" indent="0" algn="ctr">
              <a:buNone/>
              <a:defRPr sz="6000"/>
            </a:lvl6pPr>
            <a:lvl7pPr marL="10287000" indent="0" algn="ctr">
              <a:buNone/>
              <a:defRPr sz="6000"/>
            </a:lvl7pPr>
            <a:lvl8pPr marL="12001500" indent="0" algn="ctr">
              <a:buNone/>
              <a:defRPr sz="6000"/>
            </a:lvl8pPr>
            <a:lvl9pPr marL="13716000" indent="0" algn="ctr">
              <a:buNone/>
              <a:defRPr sz="60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E364BC22-DB9D-416B-9D3A-32305C0987DD}" type="datetime1">
              <a:rPr lang="en-US" smtClean="0"/>
              <a:pPr lvl="0"/>
              <a:t>3/1/23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9EB13F9-7468-4025-B142-4DA19FA673E8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366763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E364BC22-DB9D-416B-9D3A-32305C0987DD}" type="datetime1">
              <a:rPr lang="en-US" smtClean="0"/>
              <a:pPr lvl="0"/>
              <a:t>3/1/23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9EB13F9-7468-4025-B142-4DA19FA673E8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066451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718375" y="1369472"/>
            <a:ext cx="9858375" cy="2179842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43250" y="1369472"/>
            <a:ext cx="29003625" cy="2179842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E364BC22-DB9D-416B-9D3A-32305C0987DD}" type="datetime1">
              <a:rPr lang="en-US" smtClean="0"/>
              <a:pPr lvl="0"/>
              <a:t>3/1/23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9EB13F9-7468-4025-B142-4DA19FA673E8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6435359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: Rounded Corners 15">
            <a:extLst>
              <a:ext uri="{FF2B5EF4-FFF2-40B4-BE49-F238E27FC236}">
                <a16:creationId xmlns:a16="http://schemas.microsoft.com/office/drawing/2014/main" id="{1FE0F3A8-3E59-42C6-B04B-94D9723ADA9F}"/>
              </a:ext>
            </a:extLst>
          </p:cNvPr>
          <p:cNvSpPr/>
          <p:nvPr userDrawn="1"/>
        </p:nvSpPr>
        <p:spPr>
          <a:xfrm>
            <a:off x="1000138" y="4268799"/>
            <a:ext cx="13981609" cy="19595732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436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  <a:effectLst>
            <a:outerShdw blurRad="50800" dist="38100" dir="2700000" algn="tl" rotWithShape="0">
              <a:prstClr val="black">
                <a:alpha val="5000"/>
              </a:prstClr>
            </a:outerShdw>
          </a:effectLst>
        </p:spPr>
        <p:txBody>
          <a:bodyPr vert="horz" wrap="square" lIns="342900" tIns="171450" rIns="342900" bIns="171450" anchor="ctr" anchorCtr="1" compatLnSpc="1">
            <a:noAutofit/>
          </a:bodyPr>
          <a:lstStyle/>
          <a:p>
            <a:pPr marL="0" marR="0" lvl="0" indent="0" algn="ctr" defTabSz="34290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9750" b="0" i="0" u="none" strike="noStrike" kern="1200" cap="none" spc="0" baseline="0" dirty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4" name="Rectangle: Rounded Corners 17">
            <a:extLst>
              <a:ext uri="{FF2B5EF4-FFF2-40B4-BE49-F238E27FC236}">
                <a16:creationId xmlns:a16="http://schemas.microsoft.com/office/drawing/2014/main" id="{5B45E5FC-5F35-41C7-AAEC-C4C906160FB4}"/>
              </a:ext>
            </a:extLst>
          </p:cNvPr>
          <p:cNvSpPr/>
          <p:nvPr userDrawn="1"/>
        </p:nvSpPr>
        <p:spPr>
          <a:xfrm>
            <a:off x="30738276" y="4268799"/>
            <a:ext cx="13981609" cy="19595732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436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  <a:effectLst>
            <a:outerShdw blurRad="50800" dist="38100" dir="2700000" algn="tl" rotWithShape="0">
              <a:prstClr val="black">
                <a:alpha val="5000"/>
              </a:prstClr>
            </a:outerShdw>
          </a:effectLst>
        </p:spPr>
        <p:txBody>
          <a:bodyPr vert="horz" wrap="square" lIns="342900" tIns="171450" rIns="342900" bIns="171450" anchor="ctr" anchorCtr="1" compatLnSpc="1">
            <a:noAutofit/>
          </a:bodyPr>
          <a:lstStyle/>
          <a:p>
            <a:pPr marL="0" marR="0" lvl="0" indent="0" algn="ctr" defTabSz="34290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675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5" name="Rectangle: Rounded Corners 16">
            <a:extLst>
              <a:ext uri="{FF2B5EF4-FFF2-40B4-BE49-F238E27FC236}">
                <a16:creationId xmlns:a16="http://schemas.microsoft.com/office/drawing/2014/main" id="{34475432-0F64-466F-AD23-44D91054B3DE}"/>
              </a:ext>
            </a:extLst>
          </p:cNvPr>
          <p:cNvSpPr/>
          <p:nvPr userDrawn="1"/>
        </p:nvSpPr>
        <p:spPr>
          <a:xfrm>
            <a:off x="15869207" y="4268799"/>
            <a:ext cx="13981609" cy="19595732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436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  <a:effectLst>
            <a:outerShdw blurRad="50800" dist="38100" dir="2700000" algn="tl" rotWithShape="0">
              <a:prstClr val="black">
                <a:alpha val="5000"/>
              </a:prstClr>
            </a:outerShdw>
          </a:effectLst>
        </p:spPr>
        <p:txBody>
          <a:bodyPr vert="horz" wrap="square" lIns="342900" tIns="171450" rIns="342900" bIns="171450" anchor="ctr" anchorCtr="1" compatLnSpc="1">
            <a:noAutofit/>
          </a:bodyPr>
          <a:lstStyle/>
          <a:p>
            <a:pPr marL="0" marR="0" lvl="0" indent="0" algn="ctr" defTabSz="34290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675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C7BB69AB-1FA9-4978-9C1A-FE45A921A668}"/>
              </a:ext>
            </a:extLst>
          </p:cNvPr>
          <p:cNvSpPr/>
          <p:nvPr userDrawn="1"/>
        </p:nvSpPr>
        <p:spPr>
          <a:xfrm>
            <a:off x="0" y="2"/>
            <a:ext cx="45719985" cy="4674179"/>
          </a:xfrm>
          <a:prstGeom prst="rect">
            <a:avLst/>
          </a:prstGeom>
          <a:solidFill>
            <a:srgbClr val="006C66"/>
          </a:solidFill>
          <a:ln cap="flat">
            <a:noFill/>
            <a:prstDash val="solid"/>
          </a:ln>
        </p:spPr>
        <p:txBody>
          <a:bodyPr vert="horz" wrap="square" lIns="342900" tIns="171450" rIns="342900" bIns="171450" anchor="ctr" anchorCtr="1" compatLnSpc="1">
            <a:noAutofit/>
          </a:bodyPr>
          <a:lstStyle/>
          <a:p>
            <a:pPr marL="0" marR="0" lvl="0" indent="0" algn="ctr" defTabSz="34290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6750" b="0" i="0" u="none" strike="noStrike" kern="1200" cap="none" spc="0" baseline="0">
              <a:solidFill>
                <a:srgbClr val="00B1EA"/>
              </a:solidFill>
              <a:uFillTx/>
              <a:latin typeface="Calibri"/>
            </a:endParaRPr>
          </a:p>
        </p:txBody>
      </p:sp>
      <p:pic>
        <p:nvPicPr>
          <p:cNvPr id="2" name="Picture 63">
            <a:extLst>
              <a:ext uri="{FF2B5EF4-FFF2-40B4-BE49-F238E27FC236}">
                <a16:creationId xmlns:a16="http://schemas.microsoft.com/office/drawing/2014/main" id="{814AAF77-07BB-E66E-1483-5F2418F860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433250" y="2528178"/>
            <a:ext cx="7359608" cy="139676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3" name="Picture 67">
            <a:extLst>
              <a:ext uri="{FF2B5EF4-FFF2-40B4-BE49-F238E27FC236}">
                <a16:creationId xmlns:a16="http://schemas.microsoft.com/office/drawing/2014/main" id="{8D85C0E9-8321-F26B-159D-02195A16DC7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2604076" y="817642"/>
            <a:ext cx="2115773" cy="1130351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4085301850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14583">
          <p15:clr>
            <a:srgbClr val="FBAE40"/>
          </p15:clr>
        </p15:guide>
        <p15:guide id="2" pos="630">
          <p15:clr>
            <a:srgbClr val="FBAE40"/>
          </p15:clr>
        </p15:guide>
        <p15:guide id="3" pos="9450">
          <p15:clr>
            <a:srgbClr val="FBAE40"/>
          </p15:clr>
        </p15:guide>
        <p15:guide id="4" pos="9990">
          <p15:clr>
            <a:srgbClr val="FBAE40"/>
          </p15:clr>
        </p15:guide>
        <p15:guide id="5" pos="18810">
          <p15:clr>
            <a:srgbClr val="FBAE40"/>
          </p15:clr>
        </p15:guide>
        <p15:guide id="6" pos="19350">
          <p15:clr>
            <a:srgbClr val="FBAE40"/>
          </p15:clr>
        </p15:guide>
        <p15:guide id="7" pos="28170">
          <p15:clr>
            <a:srgbClr val="FBAE40"/>
          </p15:clr>
        </p15:guide>
        <p15:guide id="8" pos="4860">
          <p15:clr>
            <a:srgbClr val="FBAE40"/>
          </p15:clr>
        </p15:guide>
        <p15:guide id="9" pos="1080">
          <p15:clr>
            <a:srgbClr val="FBAE40"/>
          </p15:clr>
        </p15:guide>
        <p15:guide id="10" pos="5220">
          <p15:clr>
            <a:srgbClr val="FBAE40"/>
          </p15:clr>
        </p15:guide>
        <p15:guide id="11" pos="9000">
          <p15:clr>
            <a:srgbClr val="FBAE40"/>
          </p15:clr>
        </p15:guide>
        <p15:guide id="12" pos="10440">
          <p15:clr>
            <a:srgbClr val="FBAE40"/>
          </p15:clr>
        </p15:guide>
        <p15:guide id="13" pos="14220">
          <p15:clr>
            <a:srgbClr val="FBAE40"/>
          </p15:clr>
        </p15:guide>
        <p15:guide id="14" pos="14580">
          <p15:clr>
            <a:srgbClr val="FBAE40"/>
          </p15:clr>
        </p15:guide>
        <p15:guide id="15" pos="18360">
          <p15:clr>
            <a:srgbClr val="FBAE40"/>
          </p15:clr>
        </p15:guide>
        <p15:guide id="16" pos="19800">
          <p15:clr>
            <a:srgbClr val="FBAE40"/>
          </p15:clr>
        </p15:guide>
        <p15:guide id="17" pos="23580">
          <p15:clr>
            <a:srgbClr val="FBAE40"/>
          </p15:clr>
        </p15:guide>
        <p15:guide id="18" pos="23940">
          <p15:clr>
            <a:srgbClr val="FBAE40"/>
          </p15:clr>
        </p15:guide>
        <p15:guide id="19" pos="2772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E364BC22-DB9D-416B-9D3A-32305C0987DD}" type="datetime1">
              <a:rPr lang="en-US" smtClean="0"/>
              <a:pPr lvl="0"/>
              <a:t>3/1/23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9EB13F9-7468-4025-B142-4DA19FA673E8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614381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9438" y="6412707"/>
            <a:ext cx="39433500" cy="10699745"/>
          </a:xfrm>
        </p:spPr>
        <p:txBody>
          <a:bodyPr anchor="b"/>
          <a:lstStyle>
            <a:lvl1pPr>
              <a:defRPr sz="22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9438" y="17213676"/>
            <a:ext cx="39433500" cy="5626743"/>
          </a:xfrm>
        </p:spPr>
        <p:txBody>
          <a:bodyPr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1714500" indent="0">
              <a:buNone/>
              <a:defRPr sz="7500">
                <a:solidFill>
                  <a:schemeClr val="tx1">
                    <a:tint val="75000"/>
                  </a:schemeClr>
                </a:solidFill>
              </a:defRPr>
            </a:lvl2pPr>
            <a:lvl3pPr marL="3429000" indent="0">
              <a:buNone/>
              <a:defRPr sz="6750">
                <a:solidFill>
                  <a:schemeClr val="tx1">
                    <a:tint val="75000"/>
                  </a:schemeClr>
                </a:solidFill>
              </a:defRPr>
            </a:lvl3pPr>
            <a:lvl4pPr marL="514350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4pPr>
            <a:lvl5pPr marL="685800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5pPr>
            <a:lvl6pPr marL="857250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6pPr>
            <a:lvl7pPr marL="1028700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7pPr>
            <a:lvl8pPr marL="1200150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8pPr>
            <a:lvl9pPr marL="1371600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E364BC22-DB9D-416B-9D3A-32305C0987DD}" type="datetime1">
              <a:rPr lang="en-US" smtClean="0"/>
              <a:pPr lvl="0"/>
              <a:t>3/1/23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9EB13F9-7468-4025-B142-4DA19FA673E8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736112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43250" y="6847361"/>
            <a:ext cx="19431000" cy="1632054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145750" y="6847361"/>
            <a:ext cx="19431000" cy="1632054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E364BC22-DB9D-416B-9D3A-32305C0987DD}" type="datetime1">
              <a:rPr lang="en-US" smtClean="0"/>
              <a:pPr lvl="0"/>
              <a:t>3/1/23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9EB13F9-7468-4025-B142-4DA19FA673E8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319100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205" y="1369474"/>
            <a:ext cx="39433500" cy="497178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9207" y="6305529"/>
            <a:ext cx="19341701" cy="3090242"/>
          </a:xfrm>
        </p:spPr>
        <p:txBody>
          <a:bodyPr anchor="b"/>
          <a:lstStyle>
            <a:lvl1pPr marL="0" indent="0">
              <a:buNone/>
              <a:defRPr sz="9000" b="1"/>
            </a:lvl1pPr>
            <a:lvl2pPr marL="1714500" indent="0">
              <a:buNone/>
              <a:defRPr sz="7500" b="1"/>
            </a:lvl2pPr>
            <a:lvl3pPr marL="3429000" indent="0">
              <a:buNone/>
              <a:defRPr sz="6750" b="1"/>
            </a:lvl3pPr>
            <a:lvl4pPr marL="5143500" indent="0">
              <a:buNone/>
              <a:defRPr sz="6000" b="1"/>
            </a:lvl4pPr>
            <a:lvl5pPr marL="6858000" indent="0">
              <a:buNone/>
              <a:defRPr sz="6000" b="1"/>
            </a:lvl5pPr>
            <a:lvl6pPr marL="8572500" indent="0">
              <a:buNone/>
              <a:defRPr sz="6000" b="1"/>
            </a:lvl6pPr>
            <a:lvl7pPr marL="10287000" indent="0">
              <a:buNone/>
              <a:defRPr sz="6000" b="1"/>
            </a:lvl7pPr>
            <a:lvl8pPr marL="12001500" indent="0">
              <a:buNone/>
              <a:defRPr sz="6000" b="1"/>
            </a:lvl8pPr>
            <a:lvl9pPr marL="13716000" indent="0">
              <a:buNone/>
              <a:defRPr sz="60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49207" y="9395771"/>
            <a:ext cx="19341701" cy="1381976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145750" y="6305529"/>
            <a:ext cx="19436955" cy="3090242"/>
          </a:xfrm>
        </p:spPr>
        <p:txBody>
          <a:bodyPr anchor="b"/>
          <a:lstStyle>
            <a:lvl1pPr marL="0" indent="0">
              <a:buNone/>
              <a:defRPr sz="9000" b="1"/>
            </a:lvl1pPr>
            <a:lvl2pPr marL="1714500" indent="0">
              <a:buNone/>
              <a:defRPr sz="7500" b="1"/>
            </a:lvl2pPr>
            <a:lvl3pPr marL="3429000" indent="0">
              <a:buNone/>
              <a:defRPr sz="6750" b="1"/>
            </a:lvl3pPr>
            <a:lvl4pPr marL="5143500" indent="0">
              <a:buNone/>
              <a:defRPr sz="6000" b="1"/>
            </a:lvl4pPr>
            <a:lvl5pPr marL="6858000" indent="0">
              <a:buNone/>
              <a:defRPr sz="6000" b="1"/>
            </a:lvl5pPr>
            <a:lvl6pPr marL="8572500" indent="0">
              <a:buNone/>
              <a:defRPr sz="6000" b="1"/>
            </a:lvl6pPr>
            <a:lvl7pPr marL="10287000" indent="0">
              <a:buNone/>
              <a:defRPr sz="6000" b="1"/>
            </a:lvl7pPr>
            <a:lvl8pPr marL="12001500" indent="0">
              <a:buNone/>
              <a:defRPr sz="6000" b="1"/>
            </a:lvl8pPr>
            <a:lvl9pPr marL="13716000" indent="0">
              <a:buNone/>
              <a:defRPr sz="60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145750" y="9395771"/>
            <a:ext cx="19436955" cy="1381976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E364BC22-DB9D-416B-9D3A-32305C0987DD}" type="datetime1">
              <a:rPr lang="en-US" smtClean="0"/>
              <a:pPr lvl="0"/>
              <a:t>3/1/23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9EB13F9-7468-4025-B142-4DA19FA673E8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423746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E364BC22-DB9D-416B-9D3A-32305C0987DD}" type="datetime1">
              <a:rPr lang="en-US" smtClean="0"/>
              <a:pPr lvl="0"/>
              <a:t>3/1/23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9EB13F9-7468-4025-B142-4DA19FA673E8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577366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E364BC22-DB9D-416B-9D3A-32305C0987DD}" type="datetime1">
              <a:rPr lang="en-US" smtClean="0"/>
              <a:pPr lvl="0"/>
              <a:t>3/1/23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9EB13F9-7468-4025-B142-4DA19FA673E8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624137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207" y="1714818"/>
            <a:ext cx="14745889" cy="6001861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36955" y="3703531"/>
            <a:ext cx="23145750" cy="18279479"/>
          </a:xfrm>
        </p:spPr>
        <p:txBody>
          <a:bodyPr/>
          <a:lstStyle>
            <a:lvl1pPr>
              <a:defRPr sz="12000"/>
            </a:lvl1pPr>
            <a:lvl2pPr>
              <a:defRPr sz="10500"/>
            </a:lvl2pPr>
            <a:lvl3pPr>
              <a:defRPr sz="9000"/>
            </a:lvl3pPr>
            <a:lvl4pPr>
              <a:defRPr sz="7500"/>
            </a:lvl4pPr>
            <a:lvl5pPr>
              <a:defRPr sz="7500"/>
            </a:lvl5pPr>
            <a:lvl6pPr>
              <a:defRPr sz="7500"/>
            </a:lvl6pPr>
            <a:lvl7pPr>
              <a:defRPr sz="7500"/>
            </a:lvl7pPr>
            <a:lvl8pPr>
              <a:defRPr sz="7500"/>
            </a:lvl8pPr>
            <a:lvl9pPr>
              <a:defRPr sz="7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49207" y="7716679"/>
            <a:ext cx="14745889" cy="14296102"/>
          </a:xfrm>
        </p:spPr>
        <p:txBody>
          <a:bodyPr/>
          <a:lstStyle>
            <a:lvl1pPr marL="0" indent="0">
              <a:buNone/>
              <a:defRPr sz="6000"/>
            </a:lvl1pPr>
            <a:lvl2pPr marL="1714500" indent="0">
              <a:buNone/>
              <a:defRPr sz="5250"/>
            </a:lvl2pPr>
            <a:lvl3pPr marL="3429000" indent="0">
              <a:buNone/>
              <a:defRPr sz="4500"/>
            </a:lvl3pPr>
            <a:lvl4pPr marL="5143500" indent="0">
              <a:buNone/>
              <a:defRPr sz="3750"/>
            </a:lvl4pPr>
            <a:lvl5pPr marL="6858000" indent="0">
              <a:buNone/>
              <a:defRPr sz="3750"/>
            </a:lvl5pPr>
            <a:lvl6pPr marL="8572500" indent="0">
              <a:buNone/>
              <a:defRPr sz="3750"/>
            </a:lvl6pPr>
            <a:lvl7pPr marL="10287000" indent="0">
              <a:buNone/>
              <a:defRPr sz="3750"/>
            </a:lvl7pPr>
            <a:lvl8pPr marL="12001500" indent="0">
              <a:buNone/>
              <a:defRPr sz="3750"/>
            </a:lvl8pPr>
            <a:lvl9pPr marL="13716000" indent="0">
              <a:buNone/>
              <a:defRPr sz="3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E364BC22-DB9D-416B-9D3A-32305C0987DD}" type="datetime1">
              <a:rPr lang="en-US" smtClean="0"/>
              <a:pPr lvl="0"/>
              <a:t>3/1/23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9EB13F9-7468-4025-B142-4DA19FA673E8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253004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207" y="1714818"/>
            <a:ext cx="14745889" cy="6001861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36955" y="3703531"/>
            <a:ext cx="23145750" cy="18279479"/>
          </a:xfrm>
        </p:spPr>
        <p:txBody>
          <a:bodyPr anchor="t"/>
          <a:lstStyle>
            <a:lvl1pPr marL="0" indent="0">
              <a:buNone/>
              <a:defRPr sz="12000"/>
            </a:lvl1pPr>
            <a:lvl2pPr marL="1714500" indent="0">
              <a:buNone/>
              <a:defRPr sz="10500"/>
            </a:lvl2pPr>
            <a:lvl3pPr marL="3429000" indent="0">
              <a:buNone/>
              <a:defRPr sz="9000"/>
            </a:lvl3pPr>
            <a:lvl4pPr marL="5143500" indent="0">
              <a:buNone/>
              <a:defRPr sz="7500"/>
            </a:lvl4pPr>
            <a:lvl5pPr marL="6858000" indent="0">
              <a:buNone/>
              <a:defRPr sz="7500"/>
            </a:lvl5pPr>
            <a:lvl6pPr marL="8572500" indent="0">
              <a:buNone/>
              <a:defRPr sz="7500"/>
            </a:lvl6pPr>
            <a:lvl7pPr marL="10287000" indent="0">
              <a:buNone/>
              <a:defRPr sz="7500"/>
            </a:lvl7pPr>
            <a:lvl8pPr marL="12001500" indent="0">
              <a:buNone/>
              <a:defRPr sz="7500"/>
            </a:lvl8pPr>
            <a:lvl9pPr marL="13716000" indent="0">
              <a:buNone/>
              <a:defRPr sz="7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49207" y="7716679"/>
            <a:ext cx="14745889" cy="14296102"/>
          </a:xfrm>
        </p:spPr>
        <p:txBody>
          <a:bodyPr/>
          <a:lstStyle>
            <a:lvl1pPr marL="0" indent="0">
              <a:buNone/>
              <a:defRPr sz="6000"/>
            </a:lvl1pPr>
            <a:lvl2pPr marL="1714500" indent="0">
              <a:buNone/>
              <a:defRPr sz="5250"/>
            </a:lvl2pPr>
            <a:lvl3pPr marL="3429000" indent="0">
              <a:buNone/>
              <a:defRPr sz="4500"/>
            </a:lvl3pPr>
            <a:lvl4pPr marL="5143500" indent="0">
              <a:buNone/>
              <a:defRPr sz="3750"/>
            </a:lvl4pPr>
            <a:lvl5pPr marL="6858000" indent="0">
              <a:buNone/>
              <a:defRPr sz="3750"/>
            </a:lvl5pPr>
            <a:lvl6pPr marL="8572500" indent="0">
              <a:buNone/>
              <a:defRPr sz="3750"/>
            </a:lvl6pPr>
            <a:lvl7pPr marL="10287000" indent="0">
              <a:buNone/>
              <a:defRPr sz="3750"/>
            </a:lvl7pPr>
            <a:lvl8pPr marL="12001500" indent="0">
              <a:buNone/>
              <a:defRPr sz="3750"/>
            </a:lvl8pPr>
            <a:lvl9pPr marL="13716000" indent="0">
              <a:buNone/>
              <a:defRPr sz="3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E364BC22-DB9D-416B-9D3A-32305C0987DD}" type="datetime1">
              <a:rPr lang="en-US" smtClean="0"/>
              <a:pPr lvl="0"/>
              <a:t>3/1/23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9EB13F9-7468-4025-B142-4DA19FA673E8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258526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43250" y="1369474"/>
            <a:ext cx="39433500" cy="49717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3250" y="6847361"/>
            <a:ext cx="39433500" cy="163205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43250" y="23840729"/>
            <a:ext cx="10287000" cy="13694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E364BC22-DB9D-416B-9D3A-32305C0987DD}" type="datetime1">
              <a:rPr lang="en-US" smtClean="0"/>
              <a:pPr lvl="0"/>
              <a:t>3/1/23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144750" y="23840729"/>
            <a:ext cx="15430500" cy="13694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289750" y="23840729"/>
            <a:ext cx="10287000" cy="13694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79EB13F9-7468-4025-B142-4DA19FA673E8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836969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xStyles>
    <p:titleStyle>
      <a:lvl1pPr algn="l" defTabSz="3429000" rtl="0" eaLnBrk="1" latinLnBrk="0" hangingPunct="1">
        <a:lnSpc>
          <a:spcPct val="90000"/>
        </a:lnSpc>
        <a:spcBef>
          <a:spcPct val="0"/>
        </a:spcBef>
        <a:buNone/>
        <a:defRPr sz="16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57250" indent="-857250" algn="l" defTabSz="3429000" rtl="0" eaLnBrk="1" latinLnBrk="0" hangingPunct="1">
        <a:lnSpc>
          <a:spcPct val="90000"/>
        </a:lnSpc>
        <a:spcBef>
          <a:spcPts val="3750"/>
        </a:spcBef>
        <a:buFont typeface="Arial" panose="020B0604020202020204" pitchFamily="34" charset="0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0" indent="-857250" algn="l" defTabSz="3429000" rtl="0" eaLnBrk="1" latinLnBrk="0" hangingPunct="1">
        <a:lnSpc>
          <a:spcPct val="90000"/>
        </a:lnSpc>
        <a:spcBef>
          <a:spcPts val="1875"/>
        </a:spcBef>
        <a:buFont typeface="Arial" panose="020B0604020202020204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4286250" indent="-857250" algn="l" defTabSz="3429000" rtl="0" eaLnBrk="1" latinLnBrk="0" hangingPunct="1">
        <a:lnSpc>
          <a:spcPct val="90000"/>
        </a:lnSpc>
        <a:spcBef>
          <a:spcPts val="1875"/>
        </a:spcBef>
        <a:buFont typeface="Arial" panose="020B0604020202020204" pitchFamily="34" charset="0"/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3pPr>
      <a:lvl4pPr marL="6000750" indent="-857250" algn="l" defTabSz="3429000" rtl="0" eaLnBrk="1" latinLnBrk="0" hangingPunct="1">
        <a:lnSpc>
          <a:spcPct val="90000"/>
        </a:lnSpc>
        <a:spcBef>
          <a:spcPts val="1875"/>
        </a:spcBef>
        <a:buFont typeface="Arial" panose="020B0604020202020204" pitchFamily="34" charset="0"/>
        <a:buChar char="•"/>
        <a:defRPr sz="6750" kern="1200">
          <a:solidFill>
            <a:schemeClr val="tx1"/>
          </a:solidFill>
          <a:latin typeface="+mn-lt"/>
          <a:ea typeface="+mn-ea"/>
          <a:cs typeface="+mn-cs"/>
        </a:defRPr>
      </a:lvl4pPr>
      <a:lvl5pPr marL="7715250" indent="-857250" algn="l" defTabSz="3429000" rtl="0" eaLnBrk="1" latinLnBrk="0" hangingPunct="1">
        <a:lnSpc>
          <a:spcPct val="90000"/>
        </a:lnSpc>
        <a:spcBef>
          <a:spcPts val="1875"/>
        </a:spcBef>
        <a:buFont typeface="Arial" panose="020B0604020202020204" pitchFamily="34" charset="0"/>
        <a:buChar char="•"/>
        <a:defRPr sz="6750" kern="1200">
          <a:solidFill>
            <a:schemeClr val="tx1"/>
          </a:solidFill>
          <a:latin typeface="+mn-lt"/>
          <a:ea typeface="+mn-ea"/>
          <a:cs typeface="+mn-cs"/>
        </a:defRPr>
      </a:lvl5pPr>
      <a:lvl6pPr marL="9429750" indent="-857250" algn="l" defTabSz="3429000" rtl="0" eaLnBrk="1" latinLnBrk="0" hangingPunct="1">
        <a:lnSpc>
          <a:spcPct val="90000"/>
        </a:lnSpc>
        <a:spcBef>
          <a:spcPts val="1875"/>
        </a:spcBef>
        <a:buFont typeface="Arial" panose="020B0604020202020204" pitchFamily="34" charset="0"/>
        <a:buChar char="•"/>
        <a:defRPr sz="6750" kern="1200">
          <a:solidFill>
            <a:schemeClr val="tx1"/>
          </a:solidFill>
          <a:latin typeface="+mn-lt"/>
          <a:ea typeface="+mn-ea"/>
          <a:cs typeface="+mn-cs"/>
        </a:defRPr>
      </a:lvl6pPr>
      <a:lvl7pPr marL="11144250" indent="-857250" algn="l" defTabSz="3429000" rtl="0" eaLnBrk="1" latinLnBrk="0" hangingPunct="1">
        <a:lnSpc>
          <a:spcPct val="90000"/>
        </a:lnSpc>
        <a:spcBef>
          <a:spcPts val="1875"/>
        </a:spcBef>
        <a:buFont typeface="Arial" panose="020B0604020202020204" pitchFamily="34" charset="0"/>
        <a:buChar char="•"/>
        <a:defRPr sz="6750" kern="1200">
          <a:solidFill>
            <a:schemeClr val="tx1"/>
          </a:solidFill>
          <a:latin typeface="+mn-lt"/>
          <a:ea typeface="+mn-ea"/>
          <a:cs typeface="+mn-cs"/>
        </a:defRPr>
      </a:lvl7pPr>
      <a:lvl8pPr marL="12858750" indent="-857250" algn="l" defTabSz="3429000" rtl="0" eaLnBrk="1" latinLnBrk="0" hangingPunct="1">
        <a:lnSpc>
          <a:spcPct val="90000"/>
        </a:lnSpc>
        <a:spcBef>
          <a:spcPts val="1875"/>
        </a:spcBef>
        <a:buFont typeface="Arial" panose="020B0604020202020204" pitchFamily="34" charset="0"/>
        <a:buChar char="•"/>
        <a:defRPr sz="6750" kern="1200">
          <a:solidFill>
            <a:schemeClr val="tx1"/>
          </a:solidFill>
          <a:latin typeface="+mn-lt"/>
          <a:ea typeface="+mn-ea"/>
          <a:cs typeface="+mn-cs"/>
        </a:defRPr>
      </a:lvl8pPr>
      <a:lvl9pPr marL="14573250" indent="-857250" algn="l" defTabSz="3429000" rtl="0" eaLnBrk="1" latinLnBrk="0" hangingPunct="1">
        <a:lnSpc>
          <a:spcPct val="90000"/>
        </a:lnSpc>
        <a:spcBef>
          <a:spcPts val="1875"/>
        </a:spcBef>
        <a:buFont typeface="Arial" panose="020B0604020202020204" pitchFamily="34" charset="0"/>
        <a:buChar char="•"/>
        <a:defRPr sz="67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0" rtl="0" eaLnBrk="1" latinLnBrk="0" hangingPunct="1">
        <a:defRPr sz="6750" kern="1200">
          <a:solidFill>
            <a:schemeClr val="tx1"/>
          </a:solidFill>
          <a:latin typeface="+mn-lt"/>
          <a:ea typeface="+mn-ea"/>
          <a:cs typeface="+mn-cs"/>
        </a:defRPr>
      </a:lvl1pPr>
      <a:lvl2pPr marL="1714500" algn="l" defTabSz="3429000" rtl="0" eaLnBrk="1" latinLnBrk="0" hangingPunct="1">
        <a:defRPr sz="675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0" algn="l" defTabSz="3429000" rtl="0" eaLnBrk="1" latinLnBrk="0" hangingPunct="1">
        <a:defRPr sz="6750" kern="1200">
          <a:solidFill>
            <a:schemeClr val="tx1"/>
          </a:solidFill>
          <a:latin typeface="+mn-lt"/>
          <a:ea typeface="+mn-ea"/>
          <a:cs typeface="+mn-cs"/>
        </a:defRPr>
      </a:lvl3pPr>
      <a:lvl4pPr marL="5143500" algn="l" defTabSz="3429000" rtl="0" eaLnBrk="1" latinLnBrk="0" hangingPunct="1">
        <a:defRPr sz="6750" kern="1200">
          <a:solidFill>
            <a:schemeClr val="tx1"/>
          </a:solidFill>
          <a:latin typeface="+mn-lt"/>
          <a:ea typeface="+mn-ea"/>
          <a:cs typeface="+mn-cs"/>
        </a:defRPr>
      </a:lvl4pPr>
      <a:lvl5pPr marL="6858000" algn="l" defTabSz="3429000" rtl="0" eaLnBrk="1" latinLnBrk="0" hangingPunct="1">
        <a:defRPr sz="6750" kern="1200">
          <a:solidFill>
            <a:schemeClr val="tx1"/>
          </a:solidFill>
          <a:latin typeface="+mn-lt"/>
          <a:ea typeface="+mn-ea"/>
          <a:cs typeface="+mn-cs"/>
        </a:defRPr>
      </a:lvl5pPr>
      <a:lvl6pPr marL="8572500" algn="l" defTabSz="3429000" rtl="0" eaLnBrk="1" latinLnBrk="0" hangingPunct="1">
        <a:defRPr sz="6750" kern="1200">
          <a:solidFill>
            <a:schemeClr val="tx1"/>
          </a:solidFill>
          <a:latin typeface="+mn-lt"/>
          <a:ea typeface="+mn-ea"/>
          <a:cs typeface="+mn-cs"/>
        </a:defRPr>
      </a:lvl6pPr>
      <a:lvl7pPr marL="10287000" algn="l" defTabSz="3429000" rtl="0" eaLnBrk="1" latinLnBrk="0" hangingPunct="1">
        <a:defRPr sz="6750" kern="1200">
          <a:solidFill>
            <a:schemeClr val="tx1"/>
          </a:solidFill>
          <a:latin typeface="+mn-lt"/>
          <a:ea typeface="+mn-ea"/>
          <a:cs typeface="+mn-cs"/>
        </a:defRPr>
      </a:lvl7pPr>
      <a:lvl8pPr marL="12001500" algn="l" defTabSz="3429000" rtl="0" eaLnBrk="1" latinLnBrk="0" hangingPunct="1">
        <a:defRPr sz="6750" kern="1200">
          <a:solidFill>
            <a:schemeClr val="tx1"/>
          </a:solidFill>
          <a:latin typeface="+mn-lt"/>
          <a:ea typeface="+mn-ea"/>
          <a:cs typeface="+mn-cs"/>
        </a:defRPr>
      </a:lvl8pPr>
      <a:lvl9pPr marL="13716000" algn="l" defTabSz="3429000" rtl="0" eaLnBrk="1" latinLnBrk="0" hangingPunct="1">
        <a:defRPr sz="67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1">
            <a:extLst>
              <a:ext uri="{FF2B5EF4-FFF2-40B4-BE49-F238E27FC236}">
                <a16:creationId xmlns:a16="http://schemas.microsoft.com/office/drawing/2014/main" id="{E6B3220E-B4E0-4F22-8228-DFB3969B30A8}"/>
              </a:ext>
            </a:extLst>
          </p:cNvPr>
          <p:cNvSpPr txBox="1"/>
          <p:nvPr/>
        </p:nvSpPr>
        <p:spPr>
          <a:xfrm>
            <a:off x="1012275" y="838610"/>
            <a:ext cx="28838505" cy="300082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4290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9800" b="1" dirty="0">
                <a:solidFill>
                  <a:srgbClr val="FFFFFF"/>
                </a:solidFill>
                <a:latin typeface="Roboto Black" pitchFamily="2"/>
                <a:ea typeface="Roboto Black" pitchFamily="2"/>
                <a:cs typeface="Arial"/>
              </a:rPr>
              <a:t>Poster </a:t>
            </a:r>
          </a:p>
          <a:p>
            <a:pPr defTabSz="34290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9800" b="1" dirty="0">
                <a:solidFill>
                  <a:srgbClr val="FFFFFF"/>
                </a:solidFill>
                <a:latin typeface="Roboto Black" pitchFamily="2"/>
                <a:ea typeface="Roboto Black" pitchFamily="2"/>
                <a:cs typeface="Arial"/>
              </a:rPr>
              <a:t>title</a:t>
            </a:r>
          </a:p>
        </p:txBody>
      </p:sp>
      <p:sp>
        <p:nvSpPr>
          <p:cNvPr id="8" name="TextBox 12">
            <a:extLst>
              <a:ext uri="{FF2B5EF4-FFF2-40B4-BE49-F238E27FC236}">
                <a16:creationId xmlns:a16="http://schemas.microsoft.com/office/drawing/2014/main" id="{13FD3B53-B4EF-47F8-89E7-F1302DB443AC}"/>
              </a:ext>
            </a:extLst>
          </p:cNvPr>
          <p:cNvSpPr txBox="1"/>
          <p:nvPr/>
        </p:nvSpPr>
        <p:spPr>
          <a:xfrm>
            <a:off x="30730836" y="1280507"/>
            <a:ext cx="6845276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4290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000" b="1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Author 1</a:t>
            </a:r>
            <a:r>
              <a:rPr lang="en-US" sz="3000" baseline="30000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1</a:t>
            </a:r>
            <a:r>
              <a:rPr lang="en-US" sz="3000" b="1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, Author 2</a:t>
            </a:r>
            <a:r>
              <a:rPr lang="en-US" sz="3000" baseline="30000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2</a:t>
            </a:r>
            <a:r>
              <a:rPr lang="en-US" sz="3000" b="1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, Author 3</a:t>
            </a:r>
            <a:r>
              <a:rPr lang="en-US" sz="3000" baseline="30000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3</a:t>
            </a:r>
            <a:r>
              <a:rPr lang="en-US" sz="3000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 </a:t>
            </a:r>
            <a:endParaRPr lang="en-US" sz="3000" b="1" dirty="0">
              <a:solidFill>
                <a:srgbClr val="FFFFFF"/>
              </a:solidFill>
              <a:latin typeface="Roboto" pitchFamily="2"/>
              <a:ea typeface="Roboto" pitchFamily="2"/>
              <a:cs typeface="Arial" pitchFamily="34"/>
            </a:endParaRPr>
          </a:p>
        </p:txBody>
      </p:sp>
      <p:sp>
        <p:nvSpPr>
          <p:cNvPr id="9" name="TextBox 13">
            <a:extLst>
              <a:ext uri="{FF2B5EF4-FFF2-40B4-BE49-F238E27FC236}">
                <a16:creationId xmlns:a16="http://schemas.microsoft.com/office/drawing/2014/main" id="{D0DFB770-E734-4503-B182-30DE3DC49ADD}"/>
              </a:ext>
            </a:extLst>
          </p:cNvPr>
          <p:cNvSpPr txBox="1"/>
          <p:nvPr/>
        </p:nvSpPr>
        <p:spPr>
          <a:xfrm>
            <a:off x="30718110" y="1969631"/>
            <a:ext cx="6858000" cy="87716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4290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900" baseline="30000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1</a:t>
            </a:r>
            <a:r>
              <a:rPr lang="en-US" sz="1900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 Affiliation 1</a:t>
            </a:r>
          </a:p>
          <a:p>
            <a:pPr defTabSz="34290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900" baseline="30000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2</a:t>
            </a:r>
            <a:r>
              <a:rPr lang="en-US" sz="1900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 Affiliation 2</a:t>
            </a:r>
          </a:p>
          <a:p>
            <a:pPr defTabSz="34290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900" baseline="30000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3</a:t>
            </a:r>
            <a:r>
              <a:rPr lang="en-US" sz="1900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 Affiliation 3</a:t>
            </a:r>
          </a:p>
        </p:txBody>
      </p:sp>
      <p:sp>
        <p:nvSpPr>
          <p:cNvPr id="10" name="Rectangle 19">
            <a:extLst>
              <a:ext uri="{FF2B5EF4-FFF2-40B4-BE49-F238E27FC236}">
                <a16:creationId xmlns:a16="http://schemas.microsoft.com/office/drawing/2014/main" id="{258307F1-4A4B-4F0E-87B3-72364F5C9BC2}"/>
              </a:ext>
            </a:extLst>
          </p:cNvPr>
          <p:cNvSpPr>
            <a:spLocks/>
          </p:cNvSpPr>
          <p:nvPr/>
        </p:nvSpPr>
        <p:spPr>
          <a:xfrm>
            <a:off x="1000138" y="5280705"/>
            <a:ext cx="3952864" cy="685800"/>
          </a:xfrm>
          <a:prstGeom prst="rect">
            <a:avLst/>
          </a:prstGeom>
          <a:solidFill>
            <a:srgbClr val="EF7C00"/>
          </a:solidFill>
          <a:ln cap="flat">
            <a:noFill/>
            <a:prstDash val="solid"/>
          </a:ln>
        </p:spPr>
        <p:txBody>
          <a:bodyPr vert="horz" wrap="square" lIns="342900" tIns="171450" rIns="342900" bIns="171450" anchor="ctr" anchorCtr="0" compatLnSpc="1">
            <a:noAutofit/>
          </a:bodyPr>
          <a:lstStyle/>
          <a:p>
            <a:pPr marL="411480" defTabSz="34290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700" b="1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Introduction</a:t>
            </a:r>
          </a:p>
        </p:txBody>
      </p:sp>
      <p:sp>
        <p:nvSpPr>
          <p:cNvPr id="11" name="TextBox 20">
            <a:extLst>
              <a:ext uri="{FF2B5EF4-FFF2-40B4-BE49-F238E27FC236}">
                <a16:creationId xmlns:a16="http://schemas.microsoft.com/office/drawing/2014/main" id="{6747F153-E4EC-46E7-BCE2-8CE9FA00204F}"/>
              </a:ext>
            </a:extLst>
          </p:cNvPr>
          <p:cNvSpPr txBox="1"/>
          <p:nvPr/>
        </p:nvSpPr>
        <p:spPr>
          <a:xfrm>
            <a:off x="1714500" y="6257660"/>
            <a:ext cx="12573008" cy="92333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4290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000" b="1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Subheading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000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Body text.</a:t>
            </a:r>
          </a:p>
        </p:txBody>
      </p:sp>
      <p:sp>
        <p:nvSpPr>
          <p:cNvPr id="12" name="Rectangle 24">
            <a:extLst>
              <a:ext uri="{FF2B5EF4-FFF2-40B4-BE49-F238E27FC236}">
                <a16:creationId xmlns:a16="http://schemas.microsoft.com/office/drawing/2014/main" id="{609E2922-4A3C-4029-A06E-876CDFC19042}"/>
              </a:ext>
            </a:extLst>
          </p:cNvPr>
          <p:cNvSpPr/>
          <p:nvPr/>
        </p:nvSpPr>
        <p:spPr>
          <a:xfrm>
            <a:off x="1000099" y="13585185"/>
            <a:ext cx="3086100" cy="685800"/>
          </a:xfrm>
          <a:prstGeom prst="rect">
            <a:avLst/>
          </a:prstGeom>
          <a:solidFill>
            <a:srgbClr val="EF7C00"/>
          </a:solidFill>
          <a:ln cap="flat">
            <a:noFill/>
            <a:prstDash val="solid"/>
          </a:ln>
        </p:spPr>
        <p:txBody>
          <a:bodyPr vert="horz" wrap="square" lIns="342900" tIns="171450" rIns="342900" bIns="171450" anchor="ctr" anchorCtr="0" compatLnSpc="1">
            <a:noAutofit/>
          </a:bodyPr>
          <a:lstStyle/>
          <a:p>
            <a:pPr marL="411480" defTabSz="34290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700" b="1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Heading</a:t>
            </a:r>
          </a:p>
        </p:txBody>
      </p:sp>
      <p:sp>
        <p:nvSpPr>
          <p:cNvPr id="13" name="TextBox 25">
            <a:extLst>
              <a:ext uri="{FF2B5EF4-FFF2-40B4-BE49-F238E27FC236}">
                <a16:creationId xmlns:a16="http://schemas.microsoft.com/office/drawing/2014/main" id="{45F5C23B-B70E-4114-867C-EEACF189D188}"/>
              </a:ext>
            </a:extLst>
          </p:cNvPr>
          <p:cNvSpPr txBox="1"/>
          <p:nvPr/>
        </p:nvSpPr>
        <p:spPr>
          <a:xfrm>
            <a:off x="1714500" y="14562142"/>
            <a:ext cx="12715860" cy="92333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4290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000" b="1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Subheading</a:t>
            </a:r>
          </a:p>
          <a:p>
            <a:pPr defTabSz="34290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000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Body text</a:t>
            </a:r>
          </a:p>
        </p:txBody>
      </p:sp>
      <p:sp>
        <p:nvSpPr>
          <p:cNvPr id="17" name="TextBox 30">
            <a:extLst>
              <a:ext uri="{FF2B5EF4-FFF2-40B4-BE49-F238E27FC236}">
                <a16:creationId xmlns:a16="http://schemas.microsoft.com/office/drawing/2014/main" id="{D4644B20-213C-4A82-B193-B65B9DD011EA}"/>
              </a:ext>
            </a:extLst>
          </p:cNvPr>
          <p:cNvSpPr txBox="1"/>
          <p:nvPr/>
        </p:nvSpPr>
        <p:spPr>
          <a:xfrm>
            <a:off x="31432502" y="6257661"/>
            <a:ext cx="12566644" cy="92333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4290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000" b="1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Subheading</a:t>
            </a:r>
          </a:p>
          <a:p>
            <a:pPr defTabSz="34290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000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Body text.</a:t>
            </a:r>
          </a:p>
        </p:txBody>
      </p:sp>
      <p:sp>
        <p:nvSpPr>
          <p:cNvPr id="22" name="Rectangle 39">
            <a:extLst>
              <a:ext uri="{FF2B5EF4-FFF2-40B4-BE49-F238E27FC236}">
                <a16:creationId xmlns:a16="http://schemas.microsoft.com/office/drawing/2014/main" id="{5E5D6124-2DD8-42A8-AF69-19EC26B1F088}"/>
              </a:ext>
            </a:extLst>
          </p:cNvPr>
          <p:cNvSpPr/>
          <p:nvPr/>
        </p:nvSpPr>
        <p:spPr>
          <a:xfrm>
            <a:off x="1720858" y="7933809"/>
            <a:ext cx="12566644" cy="4771556"/>
          </a:xfrm>
          <a:prstGeom prst="rect">
            <a:avLst/>
          </a:prstGeom>
          <a:solidFill>
            <a:srgbClr val="D9D9D9"/>
          </a:solidFill>
          <a:ln cap="flat">
            <a:noFill/>
            <a:prstDash val="solid"/>
          </a:ln>
        </p:spPr>
        <p:txBody>
          <a:bodyPr vert="horz" wrap="square" lIns="342900" tIns="171450" rIns="342900" bIns="171450" anchor="ctr" anchorCtr="1" compatLnSpc="1">
            <a:noAutofit/>
          </a:bodyPr>
          <a:lstStyle/>
          <a:p>
            <a:pPr algn="ctr" defTabSz="34290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3" name="TextBox 40">
            <a:extLst>
              <a:ext uri="{FF2B5EF4-FFF2-40B4-BE49-F238E27FC236}">
                <a16:creationId xmlns:a16="http://schemas.microsoft.com/office/drawing/2014/main" id="{34CC02C5-A03D-4C28-B9CD-9498B4B842FC}"/>
              </a:ext>
            </a:extLst>
          </p:cNvPr>
          <p:cNvSpPr txBox="1"/>
          <p:nvPr/>
        </p:nvSpPr>
        <p:spPr>
          <a:xfrm>
            <a:off x="1714500" y="12877809"/>
            <a:ext cx="12573008" cy="29238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429000">
              <a:spcBef>
                <a:spcPts val="75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900" dirty="0">
                <a:solidFill>
                  <a:srgbClr val="7F7F7F"/>
                </a:solidFill>
                <a:latin typeface="Roboto" pitchFamily="2"/>
                <a:ea typeface="Roboto" pitchFamily="2"/>
                <a:cs typeface="Arial" pitchFamily="34"/>
              </a:rPr>
              <a:t>[1] Caption</a:t>
            </a:r>
          </a:p>
        </p:txBody>
      </p:sp>
      <p:sp>
        <p:nvSpPr>
          <p:cNvPr id="24" name="TextBox 42">
            <a:extLst>
              <a:ext uri="{FF2B5EF4-FFF2-40B4-BE49-F238E27FC236}">
                <a16:creationId xmlns:a16="http://schemas.microsoft.com/office/drawing/2014/main" id="{DF57CD29-BB87-499A-A682-EE62B9DCEEA5}"/>
              </a:ext>
            </a:extLst>
          </p:cNvPr>
          <p:cNvSpPr txBox="1"/>
          <p:nvPr/>
        </p:nvSpPr>
        <p:spPr>
          <a:xfrm>
            <a:off x="1694355" y="24216883"/>
            <a:ext cx="6020895" cy="58477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4290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900" b="1" dirty="0">
                <a:solidFill>
                  <a:srgbClr val="7F7F7F"/>
                </a:solidFill>
                <a:latin typeface="Roboto" pitchFamily="2"/>
                <a:ea typeface="Roboto" pitchFamily="2"/>
                <a:cs typeface="Arial" pitchFamily="34"/>
              </a:rPr>
              <a:t>Acknowledgements</a:t>
            </a:r>
          </a:p>
          <a:p>
            <a:pPr defTabSz="34290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900" dirty="0">
                <a:solidFill>
                  <a:srgbClr val="7F7F7F"/>
                </a:solidFill>
                <a:latin typeface="Roboto" pitchFamily="2"/>
                <a:ea typeface="Roboto" pitchFamily="2"/>
                <a:cs typeface="Arial" pitchFamily="34"/>
              </a:rPr>
              <a:t>The authors thank... </a:t>
            </a:r>
          </a:p>
        </p:txBody>
      </p:sp>
      <p:sp>
        <p:nvSpPr>
          <p:cNvPr id="25" name="TextBox 43">
            <a:extLst>
              <a:ext uri="{FF2B5EF4-FFF2-40B4-BE49-F238E27FC236}">
                <a16:creationId xmlns:a16="http://schemas.microsoft.com/office/drawing/2014/main" id="{F6E3049B-A027-4CA5-B113-162AFB99261C}"/>
              </a:ext>
            </a:extLst>
          </p:cNvPr>
          <p:cNvSpPr txBox="1"/>
          <p:nvPr/>
        </p:nvSpPr>
        <p:spPr>
          <a:xfrm>
            <a:off x="8286750" y="24216887"/>
            <a:ext cx="6000758" cy="116955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4290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900" dirty="0">
                <a:solidFill>
                  <a:srgbClr val="006C66"/>
                </a:solidFill>
                <a:latin typeface="Roboto Black" pitchFamily="2"/>
                <a:ea typeface="Roboto Black" pitchFamily="2"/>
                <a:cs typeface="Arial" pitchFamily="34"/>
              </a:rPr>
              <a:t>MAX PLANCK INSTITUTE </a:t>
            </a:r>
          </a:p>
          <a:p>
            <a:pPr defTabSz="34290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900" dirty="0">
                <a:solidFill>
                  <a:srgbClr val="006C66"/>
                </a:solidFill>
                <a:latin typeface="Roboto Black" pitchFamily="2"/>
                <a:ea typeface="Roboto Black" pitchFamily="2"/>
                <a:cs typeface="Arial" pitchFamily="34"/>
              </a:rPr>
              <a:t>OF MICROSTRUCTURE PHYSICS</a:t>
            </a:r>
          </a:p>
          <a:p>
            <a:pPr defTabSz="34290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900" dirty="0">
                <a:solidFill>
                  <a:srgbClr val="006C66"/>
                </a:solidFill>
                <a:latin typeface="Roboto" pitchFamily="2"/>
                <a:ea typeface="Roboto" pitchFamily="2"/>
                <a:cs typeface="Arial" pitchFamily="34"/>
              </a:rPr>
              <a:t>Weinberg 2</a:t>
            </a:r>
          </a:p>
          <a:p>
            <a:pPr defTabSz="34290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900" dirty="0">
                <a:solidFill>
                  <a:srgbClr val="006C66"/>
                </a:solidFill>
                <a:latin typeface="Roboto" pitchFamily="2"/>
                <a:ea typeface="Roboto" pitchFamily="2"/>
                <a:cs typeface="Arial" pitchFamily="34"/>
              </a:rPr>
              <a:t>06120 Halle (Saale), Germany</a:t>
            </a:r>
          </a:p>
        </p:txBody>
      </p:sp>
      <p:sp>
        <p:nvSpPr>
          <p:cNvPr id="26" name="TextBox 46">
            <a:extLst>
              <a:ext uri="{FF2B5EF4-FFF2-40B4-BE49-F238E27FC236}">
                <a16:creationId xmlns:a16="http://schemas.microsoft.com/office/drawing/2014/main" id="{6A960CAD-119A-4C29-89A8-60FB5052E471}"/>
              </a:ext>
            </a:extLst>
          </p:cNvPr>
          <p:cNvSpPr txBox="1"/>
          <p:nvPr/>
        </p:nvSpPr>
        <p:spPr>
          <a:xfrm>
            <a:off x="16573500" y="24216887"/>
            <a:ext cx="6000773" cy="116955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4290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900" b="1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References</a:t>
            </a:r>
          </a:p>
          <a:p>
            <a:pPr defTabSz="34290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900" dirty="0">
                <a:solidFill>
                  <a:srgbClr val="006C66"/>
                </a:solidFill>
                <a:latin typeface="Roboto" pitchFamily="2"/>
                <a:ea typeface="Roboto" pitchFamily="2"/>
                <a:cs typeface="Arial" pitchFamily="34"/>
              </a:rPr>
              <a:t>[1] MPI reference</a:t>
            </a:r>
          </a:p>
          <a:p>
            <a:pPr defTabSz="34290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900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[2] Reference 2</a:t>
            </a:r>
          </a:p>
          <a:p>
            <a:pPr defTabSz="34290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900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[3] Reference 3</a:t>
            </a:r>
          </a:p>
        </p:txBody>
      </p:sp>
      <p:sp>
        <p:nvSpPr>
          <p:cNvPr id="27" name="TextBox 47">
            <a:extLst>
              <a:ext uri="{FF2B5EF4-FFF2-40B4-BE49-F238E27FC236}">
                <a16:creationId xmlns:a16="http://schemas.microsoft.com/office/drawing/2014/main" id="{418F7900-8D39-48B6-B938-D68A35C6AFF4}"/>
              </a:ext>
            </a:extLst>
          </p:cNvPr>
          <p:cNvSpPr txBox="1"/>
          <p:nvPr/>
        </p:nvSpPr>
        <p:spPr>
          <a:xfrm>
            <a:off x="23165904" y="24216885"/>
            <a:ext cx="5980594" cy="116955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4290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900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[4] Reference 4</a:t>
            </a:r>
          </a:p>
          <a:p>
            <a:pPr defTabSz="34290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900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[5] Reference 5</a:t>
            </a:r>
          </a:p>
          <a:p>
            <a:pPr defTabSz="34290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900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[6] Reference 6</a:t>
            </a:r>
          </a:p>
          <a:p>
            <a:pPr defTabSz="34290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900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[7] Reference 7</a:t>
            </a:r>
          </a:p>
        </p:txBody>
      </p:sp>
      <p:sp>
        <p:nvSpPr>
          <p:cNvPr id="28" name="TextBox 48">
            <a:extLst>
              <a:ext uri="{FF2B5EF4-FFF2-40B4-BE49-F238E27FC236}">
                <a16:creationId xmlns:a16="http://schemas.microsoft.com/office/drawing/2014/main" id="{8FDCDAA1-4743-4EEA-89AD-716BEC9BE313}"/>
              </a:ext>
            </a:extLst>
          </p:cNvPr>
          <p:cNvSpPr txBox="1"/>
          <p:nvPr/>
        </p:nvSpPr>
        <p:spPr>
          <a:xfrm>
            <a:off x="31432500" y="24216887"/>
            <a:ext cx="6020888" cy="116955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4290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900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[8] Reference 8</a:t>
            </a:r>
          </a:p>
          <a:p>
            <a:pPr defTabSz="34290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900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[9] Reference 9</a:t>
            </a:r>
          </a:p>
          <a:p>
            <a:pPr defTabSz="34290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900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[10] Reference 10</a:t>
            </a:r>
          </a:p>
          <a:p>
            <a:pPr defTabSz="34290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900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[11] Reference 11</a:t>
            </a:r>
          </a:p>
        </p:txBody>
      </p:sp>
      <p:sp>
        <p:nvSpPr>
          <p:cNvPr id="29" name="TextBox 53">
            <a:extLst>
              <a:ext uri="{FF2B5EF4-FFF2-40B4-BE49-F238E27FC236}">
                <a16:creationId xmlns:a16="http://schemas.microsoft.com/office/drawing/2014/main" id="{6529957C-2464-4955-B75A-5C2794DFCACC}"/>
              </a:ext>
            </a:extLst>
          </p:cNvPr>
          <p:cNvSpPr txBox="1"/>
          <p:nvPr/>
        </p:nvSpPr>
        <p:spPr>
          <a:xfrm>
            <a:off x="38004761" y="24216887"/>
            <a:ext cx="6020888" cy="29238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4290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900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[12] Reference 12</a:t>
            </a:r>
          </a:p>
        </p:txBody>
      </p:sp>
      <p:sp>
        <p:nvSpPr>
          <p:cNvPr id="32" name="Rectangle 52">
            <a:extLst>
              <a:ext uri="{FF2B5EF4-FFF2-40B4-BE49-F238E27FC236}">
                <a16:creationId xmlns:a16="http://schemas.microsoft.com/office/drawing/2014/main" id="{6F9B9474-16F4-4081-8380-4CEBC475F16F}"/>
              </a:ext>
            </a:extLst>
          </p:cNvPr>
          <p:cNvSpPr/>
          <p:nvPr/>
        </p:nvSpPr>
        <p:spPr>
          <a:xfrm>
            <a:off x="1714502" y="15776630"/>
            <a:ext cx="6000746" cy="4664929"/>
          </a:xfrm>
          <a:prstGeom prst="rect">
            <a:avLst/>
          </a:prstGeom>
          <a:solidFill>
            <a:srgbClr val="D9D9D9"/>
          </a:solidFill>
          <a:ln cap="flat">
            <a:noFill/>
            <a:prstDash val="solid"/>
          </a:ln>
        </p:spPr>
        <p:txBody>
          <a:bodyPr vert="horz" wrap="square" lIns="342900" tIns="171450" rIns="342900" bIns="171450" anchor="ctr" anchorCtr="1" compatLnSpc="1">
            <a:noAutofit/>
          </a:bodyPr>
          <a:lstStyle/>
          <a:p>
            <a:pPr algn="ctr" defTabSz="34290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3" name="TextBox 54">
            <a:extLst>
              <a:ext uri="{FF2B5EF4-FFF2-40B4-BE49-F238E27FC236}">
                <a16:creationId xmlns:a16="http://schemas.microsoft.com/office/drawing/2014/main" id="{61C90E2C-02CB-477C-A9EF-A2036F9D06F9}"/>
              </a:ext>
            </a:extLst>
          </p:cNvPr>
          <p:cNvSpPr txBox="1"/>
          <p:nvPr/>
        </p:nvSpPr>
        <p:spPr>
          <a:xfrm>
            <a:off x="1714502" y="20637720"/>
            <a:ext cx="6000746" cy="29238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429000">
              <a:spcBef>
                <a:spcPts val="75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900" dirty="0">
                <a:solidFill>
                  <a:srgbClr val="7F7F7F"/>
                </a:solidFill>
                <a:latin typeface="Roboto" pitchFamily="2"/>
                <a:ea typeface="Roboto" pitchFamily="2"/>
                <a:cs typeface="Arial" pitchFamily="34"/>
              </a:rPr>
              <a:t>[2] Caption</a:t>
            </a:r>
          </a:p>
        </p:txBody>
      </p:sp>
      <p:sp>
        <p:nvSpPr>
          <p:cNvPr id="35" name="TextBox 56">
            <a:extLst>
              <a:ext uri="{FF2B5EF4-FFF2-40B4-BE49-F238E27FC236}">
                <a16:creationId xmlns:a16="http://schemas.microsoft.com/office/drawing/2014/main" id="{1E7E3064-09A2-43AD-BF49-AC96505DCD54}"/>
              </a:ext>
            </a:extLst>
          </p:cNvPr>
          <p:cNvSpPr txBox="1"/>
          <p:nvPr/>
        </p:nvSpPr>
        <p:spPr>
          <a:xfrm>
            <a:off x="8286763" y="20637723"/>
            <a:ext cx="6000746" cy="29238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429000">
              <a:spcBef>
                <a:spcPts val="75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900" dirty="0">
                <a:solidFill>
                  <a:srgbClr val="7F7F7F"/>
                </a:solidFill>
                <a:latin typeface="Roboto" pitchFamily="2"/>
                <a:ea typeface="Roboto" pitchFamily="2"/>
                <a:cs typeface="Arial" pitchFamily="34"/>
              </a:rPr>
              <a:t>[3] Caption</a:t>
            </a:r>
          </a:p>
        </p:txBody>
      </p:sp>
      <p:sp>
        <p:nvSpPr>
          <p:cNvPr id="36" name="TextBox 57">
            <a:extLst>
              <a:ext uri="{FF2B5EF4-FFF2-40B4-BE49-F238E27FC236}">
                <a16:creationId xmlns:a16="http://schemas.microsoft.com/office/drawing/2014/main" id="{2D35172E-33A4-4951-8AF9-EEC71FAD3535}"/>
              </a:ext>
            </a:extLst>
          </p:cNvPr>
          <p:cNvSpPr txBox="1"/>
          <p:nvPr/>
        </p:nvSpPr>
        <p:spPr>
          <a:xfrm>
            <a:off x="1714500" y="21255630"/>
            <a:ext cx="12546525" cy="200054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429000">
              <a:spcBef>
                <a:spcPts val="375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000" b="1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Subheading</a:t>
            </a:r>
          </a:p>
          <a:p>
            <a:pPr marL="342900" indent="-342900" defTabSz="3429000">
              <a:spcBef>
                <a:spcPts val="375"/>
              </a:spcBef>
              <a:buClr>
                <a:srgbClr val="006C66"/>
              </a:buClr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000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Bullet 1</a:t>
            </a:r>
          </a:p>
          <a:p>
            <a:pPr marL="342900" indent="-342900">
              <a:spcBef>
                <a:spcPts val="375"/>
              </a:spcBef>
              <a:buClr>
                <a:srgbClr val="006C66"/>
              </a:buClr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000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Bullet 2</a:t>
            </a:r>
          </a:p>
          <a:p>
            <a:pPr marL="342900" indent="-342900" defTabSz="3429000">
              <a:spcBef>
                <a:spcPts val="375"/>
              </a:spcBef>
              <a:buClr>
                <a:srgbClr val="006C66"/>
              </a:buClr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000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Bullet 3</a:t>
            </a:r>
          </a:p>
        </p:txBody>
      </p:sp>
      <p:sp>
        <p:nvSpPr>
          <p:cNvPr id="54" name="Rectangle 24">
            <a:extLst>
              <a:ext uri="{FF2B5EF4-FFF2-40B4-BE49-F238E27FC236}">
                <a16:creationId xmlns:a16="http://schemas.microsoft.com/office/drawing/2014/main" id="{785E7D75-1CB7-4784-A268-81554CE13DD6}"/>
              </a:ext>
            </a:extLst>
          </p:cNvPr>
          <p:cNvSpPr/>
          <p:nvPr/>
        </p:nvSpPr>
        <p:spPr>
          <a:xfrm>
            <a:off x="30738259" y="5280705"/>
            <a:ext cx="3257550" cy="685800"/>
          </a:xfrm>
          <a:prstGeom prst="rect">
            <a:avLst/>
          </a:prstGeom>
          <a:solidFill>
            <a:srgbClr val="EF7C00"/>
          </a:solidFill>
          <a:ln cap="flat">
            <a:noFill/>
            <a:prstDash val="solid"/>
          </a:ln>
        </p:spPr>
        <p:txBody>
          <a:bodyPr vert="horz" wrap="square" lIns="342900" tIns="171450" rIns="342900" bIns="171450" anchor="ctr" anchorCtr="0" compatLnSpc="1">
            <a:noAutofit/>
          </a:bodyPr>
          <a:lstStyle/>
          <a:p>
            <a:pPr marL="411480" defTabSz="34290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700" b="1" dirty="0">
                <a:solidFill>
                  <a:srgbClr val="FFFFFF"/>
                </a:solidFill>
                <a:latin typeface="Arial" pitchFamily="34"/>
                <a:cs typeface="Arial" pitchFamily="34"/>
              </a:rPr>
              <a:t>Outlook</a:t>
            </a:r>
            <a:endParaRPr lang="en-US" sz="3700" b="1" dirty="0">
              <a:solidFill>
                <a:srgbClr val="FFFFFF"/>
              </a:solidFill>
              <a:latin typeface="Roboto" pitchFamily="2"/>
              <a:ea typeface="Roboto" pitchFamily="2"/>
              <a:cs typeface="Arial" pitchFamily="34"/>
            </a:endParaRPr>
          </a:p>
        </p:txBody>
      </p:sp>
      <p:sp>
        <p:nvSpPr>
          <p:cNvPr id="62" name="Rectangle 52">
            <a:extLst>
              <a:ext uri="{FF2B5EF4-FFF2-40B4-BE49-F238E27FC236}">
                <a16:creationId xmlns:a16="http://schemas.microsoft.com/office/drawing/2014/main" id="{15468D78-27B2-419B-8975-BFB8DC075CD1}"/>
              </a:ext>
            </a:extLst>
          </p:cNvPr>
          <p:cNvSpPr/>
          <p:nvPr/>
        </p:nvSpPr>
        <p:spPr>
          <a:xfrm>
            <a:off x="8286763" y="15753021"/>
            <a:ext cx="6000746" cy="4688021"/>
          </a:xfrm>
          <a:prstGeom prst="rect">
            <a:avLst/>
          </a:prstGeom>
          <a:solidFill>
            <a:srgbClr val="D9D9D9"/>
          </a:solidFill>
          <a:ln cap="flat">
            <a:noFill/>
            <a:prstDash val="solid"/>
          </a:ln>
        </p:spPr>
        <p:txBody>
          <a:bodyPr vert="horz" wrap="square" lIns="342900" tIns="171450" rIns="342900" bIns="171450" anchor="ctr" anchorCtr="1" compatLnSpc="1">
            <a:noAutofit/>
          </a:bodyPr>
          <a:lstStyle/>
          <a:p>
            <a:pPr algn="ctr" defTabSz="34290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" name="Rectangle 29">
            <a:extLst>
              <a:ext uri="{FF2B5EF4-FFF2-40B4-BE49-F238E27FC236}">
                <a16:creationId xmlns:a16="http://schemas.microsoft.com/office/drawing/2014/main" id="{BBFF7148-40C7-ADD1-AD78-B7306CB4FD8E}"/>
              </a:ext>
            </a:extLst>
          </p:cNvPr>
          <p:cNvSpPr/>
          <p:nvPr/>
        </p:nvSpPr>
        <p:spPr>
          <a:xfrm>
            <a:off x="15879274" y="5280705"/>
            <a:ext cx="3086100" cy="685800"/>
          </a:xfrm>
          <a:prstGeom prst="rect">
            <a:avLst/>
          </a:prstGeom>
          <a:solidFill>
            <a:srgbClr val="EF7C00"/>
          </a:solidFill>
          <a:ln cap="flat">
            <a:noFill/>
            <a:prstDash val="solid"/>
          </a:ln>
        </p:spPr>
        <p:txBody>
          <a:bodyPr vert="horz" wrap="square" lIns="342900" tIns="171450" rIns="342900" bIns="171450" anchor="ctr" anchorCtr="0" compatLnSpc="1">
            <a:noAutofit/>
          </a:bodyPr>
          <a:lstStyle/>
          <a:p>
            <a:pPr marL="411480" defTabSz="34290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700" b="1" dirty="0">
                <a:solidFill>
                  <a:srgbClr val="FFFFFF"/>
                </a:solidFill>
                <a:latin typeface="Roboto" pitchFamily="2"/>
                <a:ea typeface="Roboto" pitchFamily="2"/>
                <a:cs typeface="Arial" pitchFamily="34"/>
              </a:rPr>
              <a:t>Heading</a:t>
            </a:r>
          </a:p>
        </p:txBody>
      </p:sp>
      <p:sp>
        <p:nvSpPr>
          <p:cNvPr id="3" name="TextBox 30">
            <a:extLst>
              <a:ext uri="{FF2B5EF4-FFF2-40B4-BE49-F238E27FC236}">
                <a16:creationId xmlns:a16="http://schemas.microsoft.com/office/drawing/2014/main" id="{864248DD-5508-24F8-46D9-02813D09AC90}"/>
              </a:ext>
            </a:extLst>
          </p:cNvPr>
          <p:cNvSpPr txBox="1"/>
          <p:nvPr/>
        </p:nvSpPr>
        <p:spPr>
          <a:xfrm>
            <a:off x="16573502" y="6257660"/>
            <a:ext cx="12566644" cy="92333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t" anchorCtr="0" compatLnSpc="1">
            <a:spAutoFit/>
          </a:bodyPr>
          <a:lstStyle/>
          <a:p>
            <a:pPr defTabSz="34290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000" b="1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Subheading</a:t>
            </a:r>
          </a:p>
          <a:p>
            <a:pPr defTabSz="34290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000" dirty="0">
                <a:solidFill>
                  <a:srgbClr val="000000"/>
                </a:solidFill>
                <a:latin typeface="Roboto" pitchFamily="2"/>
                <a:ea typeface="Roboto" pitchFamily="2"/>
                <a:cs typeface="Arial" pitchFamily="34"/>
              </a:rPr>
              <a:t>Body text.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11</TotalTime>
  <Words>138</Words>
  <Application>Microsoft Macintosh PowerPoint</Application>
  <PresentationFormat>Custom</PresentationFormat>
  <Paragraphs>45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Roboto</vt:lpstr>
      <vt:lpstr>Roboto Black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Aleksandra Stakhanova</dc:creator>
  <cp:lastModifiedBy>Александра Саша</cp:lastModifiedBy>
  <cp:revision>54</cp:revision>
  <dcterms:created xsi:type="dcterms:W3CDTF">2023-02-24T09:16:43Z</dcterms:created>
  <dcterms:modified xsi:type="dcterms:W3CDTF">2023-03-01T15:49:57Z</dcterms:modified>
</cp:coreProperties>
</file>