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0275213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F7C00"/>
    <a:srgbClr val="006C66"/>
    <a:srgbClr val="81B29A"/>
    <a:srgbClr val="E07A5F"/>
    <a:srgbClr val="3D405B"/>
    <a:srgbClr val="F4F1DE"/>
    <a:srgbClr val="F4F4F4"/>
    <a:srgbClr val="D9ED92"/>
    <a:srgbClr val="52B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1"/>
    <p:restoredTop sz="94648"/>
  </p:normalViewPr>
  <p:slideViewPr>
    <p:cSldViewPr snapToGrid="0" showGuides="1">
      <p:cViewPr>
        <p:scale>
          <a:sx n="25" d="100"/>
          <a:sy n="25" d="100"/>
        </p:scale>
        <p:origin x="4548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0" d="100"/>
          <a:sy n="120" d="100"/>
        </p:scale>
        <p:origin x="4104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86919D-D71E-48D4-A03E-EBE7607997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C6325-DBF2-4A50-A6C2-39C3F255AF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2FFFE-D88B-454E-AAB7-A00F2AB934C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71D34-42D7-4075-B6AD-AF9DF6EF8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94EE6-4A27-4F6F-B0C5-2BDCA211E3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1A08-527A-435C-B201-79E2501C1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5E93B6-5300-4CC9-AF2A-1021531E5D8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DC071-3D68-42AF-B8F0-F2CBC7C0251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45E7CCB-DE65-420C-BA41-4D79CF2F3520}" type="datetime1">
              <a:rPr lang="en-US"/>
              <a:pPr lvl="0"/>
              <a:t>6/7/2023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40676D-3C15-49FD-99CD-BE5893007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F32980-124C-4932-85A2-C4FE1114671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3B5ED-AF8D-461B-9295-AA079275113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807A5-CFBB-414B-A5A9-11D0ED6641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D145EF7-162F-4F16-AE26-73F0B55FC6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1714591" marR="0" lvl="1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3429183" marR="0" lvl="2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5143774" marR="0" lvl="3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6858366" marR="0" lvl="4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8572957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10287549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12002140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13716732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B24197-3880-4E87-8DEF-4FBEE1012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336800" y="1143000"/>
            <a:ext cx="2184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B383EC-A52A-4FCF-860A-E6DE75EA7F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D41DE-DB8B-43E0-82E8-836A5540548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AAF18D-50B5-4794-A983-8E55EBAF9485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5">
            <a:extLst>
              <a:ext uri="{FF2B5EF4-FFF2-40B4-BE49-F238E27FC236}">
                <a16:creationId xmlns:a16="http://schemas.microsoft.com/office/drawing/2014/main" id="{1FE0F3A8-3E59-42C6-B04B-94D9723ADA9F}"/>
              </a:ext>
            </a:extLst>
          </p:cNvPr>
          <p:cNvSpPr/>
          <p:nvPr userDrawn="1"/>
        </p:nvSpPr>
        <p:spPr>
          <a:xfrm>
            <a:off x="662280" y="7102021"/>
            <a:ext cx="14173200" cy="3260150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227065" tIns="113532" rIns="227065" bIns="113532" anchor="ctr" anchorCtr="1" compatLnSpc="1">
            <a:noAutofit/>
          </a:bodyPr>
          <a:lstStyle/>
          <a:p>
            <a:pPr marL="0" marR="0" lvl="0" indent="0" algn="ctr" defTabSz="22705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dirty="0"/>
          </a:p>
        </p:txBody>
      </p:sp>
      <p:sp>
        <p:nvSpPr>
          <p:cNvPr id="14" name="Rectangle: Rounded Corners 17">
            <a:extLst>
              <a:ext uri="{FF2B5EF4-FFF2-40B4-BE49-F238E27FC236}">
                <a16:creationId xmlns:a16="http://schemas.microsoft.com/office/drawing/2014/main" id="{5B45E5FC-5F35-41C7-AAEC-C4C906160FB4}"/>
              </a:ext>
            </a:extLst>
          </p:cNvPr>
          <p:cNvSpPr/>
          <p:nvPr userDrawn="1"/>
        </p:nvSpPr>
        <p:spPr>
          <a:xfrm>
            <a:off x="15405100" y="7102021"/>
            <a:ext cx="14173200" cy="3260150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227065" tIns="113532" rIns="227065" bIns="113532" anchor="ctr" anchorCtr="1" compatLnSpc="1">
            <a:noAutofit/>
          </a:bodyPr>
          <a:lstStyle/>
          <a:p>
            <a:pPr marL="0" marR="0" lvl="0" indent="0" algn="ctr" defTabSz="22705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47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7BB69AB-1FA9-4978-9C1A-FE45A921A668}"/>
              </a:ext>
            </a:extLst>
          </p:cNvPr>
          <p:cNvSpPr/>
          <p:nvPr userDrawn="1"/>
        </p:nvSpPr>
        <p:spPr>
          <a:xfrm>
            <a:off x="1" y="6"/>
            <a:ext cx="30275203" cy="7776451"/>
          </a:xfrm>
          <a:prstGeom prst="rect">
            <a:avLst/>
          </a:prstGeom>
          <a:solidFill>
            <a:srgbClr val="006C66"/>
          </a:solidFill>
          <a:ln cap="flat">
            <a:noFill/>
            <a:prstDash val="solid"/>
          </a:ln>
        </p:spPr>
        <p:txBody>
          <a:bodyPr vert="horz" wrap="square" lIns="227065" tIns="113532" rIns="227065" bIns="113532" anchor="ctr" anchorCtr="1" compatLnSpc="1">
            <a:noAutofit/>
          </a:bodyPr>
          <a:lstStyle/>
          <a:p>
            <a:pPr marL="0" marR="0" lvl="0" indent="0" algn="ctr" defTabSz="22705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470" b="0" i="0" u="none" strike="noStrike" kern="1200" cap="none" spc="0" baseline="0">
              <a:solidFill>
                <a:srgbClr val="00B1EA"/>
              </a:solidFill>
              <a:uFillTx/>
              <a:latin typeface="Calibri"/>
            </a:endParaRPr>
          </a:p>
        </p:txBody>
      </p:sp>
      <p:pic>
        <p:nvPicPr>
          <p:cNvPr id="25" name="Picture 63">
            <a:extLst>
              <a:ext uri="{FF2B5EF4-FFF2-40B4-BE49-F238E27FC236}">
                <a16:creationId xmlns:a16="http://schemas.microsoft.com/office/drawing/2014/main" id="{E811732B-4593-4473-949A-039C94591A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62461" y="4359168"/>
            <a:ext cx="8777210" cy="166581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958394-DC58-4647-ADAB-64D9FE1518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093" y="1738313"/>
            <a:ext cx="3118577" cy="166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2471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095" userDrawn="1">
          <p15:clr>
            <a:srgbClr val="FBAE40"/>
          </p15:clr>
        </p15:guide>
        <p15:guide id="2" pos="417">
          <p15:clr>
            <a:srgbClr val="FBAE40"/>
          </p15:clr>
        </p15:guide>
        <p15:guide id="3" pos="6464" userDrawn="1">
          <p15:clr>
            <a:srgbClr val="FBAE40"/>
          </p15:clr>
        </p15:guide>
        <p15:guide id="4" pos="9344" userDrawn="1">
          <p15:clr>
            <a:srgbClr val="FBAE40"/>
          </p15:clr>
        </p15:guide>
        <p15:guide id="5" pos="9704" userDrawn="1">
          <p15:clr>
            <a:srgbClr val="FBAE40"/>
          </p15:clr>
        </p15:guide>
        <p15:guide id="6" pos="12584" userDrawn="1">
          <p15:clr>
            <a:srgbClr val="FBAE40"/>
          </p15:clr>
        </p15:guide>
        <p15:guide id="7" pos="18632" userDrawn="1">
          <p15:clr>
            <a:srgbClr val="FBAE40"/>
          </p15:clr>
        </p15:guide>
        <p15:guide id="8" pos="3296" userDrawn="1">
          <p15:clr>
            <a:srgbClr val="FBAE40"/>
          </p15:clr>
        </p15:guide>
        <p15:guide id="9" pos="704" userDrawn="1">
          <p15:clr>
            <a:srgbClr val="FBAE40"/>
          </p15:clr>
        </p15:guide>
        <p15:guide id="10" pos="4736" userDrawn="1">
          <p15:clr>
            <a:srgbClr val="FBAE40"/>
          </p15:clr>
        </p15:guide>
        <p15:guide id="11" pos="6176" userDrawn="1">
          <p15:clr>
            <a:srgbClr val="FBAE40"/>
          </p15:clr>
        </p15:guide>
        <p15:guide id="12" pos="9056" userDrawn="1">
          <p15:clr>
            <a:srgbClr val="FBAE40"/>
          </p15:clr>
        </p15:guide>
        <p15:guide id="15" pos="9992" userDrawn="1">
          <p15:clr>
            <a:srgbClr val="FBAE40"/>
          </p15:clr>
        </p15:guide>
        <p15:guide id="16" pos="12872" userDrawn="1">
          <p15:clr>
            <a:srgbClr val="FBAE40"/>
          </p15:clr>
        </p15:guide>
        <p15:guide id="17" pos="15464" userDrawn="1">
          <p15:clr>
            <a:srgbClr val="FBAE40"/>
          </p15:clr>
        </p15:guide>
        <p15:guide id="18" pos="15752" userDrawn="1">
          <p15:clr>
            <a:srgbClr val="FBAE40"/>
          </p15:clr>
        </p15:guide>
        <p15:guide id="19" pos="18344" userDrawn="1">
          <p15:clr>
            <a:srgbClr val="FBAE40"/>
          </p15:clr>
        </p15:guide>
        <p15:guide id="20" pos="5024" userDrawn="1">
          <p15:clr>
            <a:srgbClr val="FBAE40"/>
          </p15:clr>
        </p15:guide>
        <p15:guide id="21" pos="3584" userDrawn="1">
          <p15:clr>
            <a:srgbClr val="FBAE40"/>
          </p15:clr>
        </p15:guide>
        <p15:guide id="22" pos="14024" userDrawn="1">
          <p15:clr>
            <a:srgbClr val="FBAE40"/>
          </p15:clr>
        </p15:guide>
        <p15:guide id="23" pos="1431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406"/>
            <a:ext cx="26112371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1985"/>
            <a:ext cx="26112371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63928"/>
            <a:ext cx="6811923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364BC22-DB9D-416B-9D3A-32305C0987DD}" type="datetime1">
              <a:rPr lang="en-US" smtClean="0"/>
              <a:pPr lvl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63928"/>
            <a:ext cx="10217884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63928"/>
            <a:ext cx="6811923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04300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1">
            <a:extLst>
              <a:ext uri="{FF2B5EF4-FFF2-40B4-BE49-F238E27FC236}">
                <a16:creationId xmlns:a16="http://schemas.microsoft.com/office/drawing/2014/main" id="{E6B3220E-B4E0-4F22-8228-DFB3969B30A8}"/>
              </a:ext>
            </a:extLst>
          </p:cNvPr>
          <p:cNvSpPr txBox="1"/>
          <p:nvPr/>
        </p:nvSpPr>
        <p:spPr>
          <a:xfrm>
            <a:off x="670317" y="11716015"/>
            <a:ext cx="19096498" cy="19598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2270556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6368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Poster </a:t>
            </a:r>
          </a:p>
          <a:p>
            <a:pPr defTabSz="2270556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6368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title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13FD3B53-B4EF-47F8-89E7-F1302DB443AC}"/>
              </a:ext>
            </a:extLst>
          </p:cNvPr>
          <p:cNvSpPr txBox="1"/>
          <p:nvPr/>
        </p:nvSpPr>
        <p:spPr>
          <a:xfrm>
            <a:off x="20349577" y="12008635"/>
            <a:ext cx="4532856" cy="30482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2270556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81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Author 1</a:t>
            </a:r>
            <a:r>
              <a:rPr lang="en-US" sz="1981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sz="1981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2</a:t>
            </a:r>
            <a:r>
              <a:rPr lang="en-US" sz="1981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sz="1981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3</a:t>
            </a:r>
            <a:r>
              <a:rPr lang="en-US" sz="1981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sz="198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</a:t>
            </a:r>
            <a:endParaRPr lang="en-US" sz="1981" b="1" dirty="0">
              <a:solidFill>
                <a:srgbClr val="FFFFFF"/>
              </a:solidFill>
              <a:latin typeface="Roboto" pitchFamily="2"/>
              <a:ea typeface="Roboto" pitchFamily="2"/>
              <a:cs typeface="Arial" pitchFamily="34"/>
            </a:endParaRPr>
          </a:p>
        </p:txBody>
      </p:sp>
      <p:sp>
        <p:nvSpPr>
          <p:cNvPr id="63" name="TextBox 11">
            <a:extLst>
              <a:ext uri="{FF2B5EF4-FFF2-40B4-BE49-F238E27FC236}">
                <a16:creationId xmlns:a16="http://schemas.microsoft.com/office/drawing/2014/main" id="{645F67B9-970F-4F2D-B975-0467229162D2}"/>
              </a:ext>
            </a:extLst>
          </p:cNvPr>
          <p:cNvSpPr txBox="1"/>
          <p:nvPr/>
        </p:nvSpPr>
        <p:spPr>
          <a:xfrm>
            <a:off x="1135063" y="1269271"/>
            <a:ext cx="19029601" cy="28232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0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Poster 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0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title</a:t>
            </a:r>
          </a:p>
        </p:txBody>
      </p:sp>
      <p:sp>
        <p:nvSpPr>
          <p:cNvPr id="64" name="TextBox 12">
            <a:extLst>
              <a:ext uri="{FF2B5EF4-FFF2-40B4-BE49-F238E27FC236}">
                <a16:creationId xmlns:a16="http://schemas.microsoft.com/office/drawing/2014/main" id="{C6730DA4-26E4-46EB-899F-D1BDDE68D429}"/>
              </a:ext>
            </a:extLst>
          </p:cNvPr>
          <p:cNvSpPr txBox="1"/>
          <p:nvPr/>
        </p:nvSpPr>
        <p:spPr>
          <a:xfrm>
            <a:off x="1155305" y="4929994"/>
            <a:ext cx="6407226" cy="4321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Author 1</a:t>
            </a:r>
            <a:r>
              <a:rPr lang="en-US" sz="28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sz="28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2</a:t>
            </a:r>
            <a:r>
              <a:rPr lang="en-US" sz="28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sz="28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3</a:t>
            </a:r>
            <a:r>
              <a:rPr lang="en-US" sz="28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sz="28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</a:t>
            </a:r>
            <a:endParaRPr lang="en-US" sz="2800" b="1" dirty="0">
              <a:solidFill>
                <a:srgbClr val="FFFFFF"/>
              </a:solidFill>
              <a:latin typeface="Roboto" pitchFamily="2"/>
              <a:ea typeface="Roboto" pitchFamily="2"/>
              <a:cs typeface="Arial" pitchFamily="34"/>
            </a:endParaRPr>
          </a:p>
        </p:txBody>
      </p:sp>
      <p:sp>
        <p:nvSpPr>
          <p:cNvPr id="65" name="TextBox 13">
            <a:extLst>
              <a:ext uri="{FF2B5EF4-FFF2-40B4-BE49-F238E27FC236}">
                <a16:creationId xmlns:a16="http://schemas.microsoft.com/office/drawing/2014/main" id="{6B995BA8-6A3E-4BA3-9F8F-3F8A9A8AB625}"/>
              </a:ext>
            </a:extLst>
          </p:cNvPr>
          <p:cNvSpPr txBox="1"/>
          <p:nvPr/>
        </p:nvSpPr>
        <p:spPr>
          <a:xfrm>
            <a:off x="1143392" y="5575018"/>
            <a:ext cx="641913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1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3</a:t>
            </a:r>
          </a:p>
        </p:txBody>
      </p:sp>
      <p:sp>
        <p:nvSpPr>
          <p:cNvPr id="66" name="TextBox 42">
            <a:extLst>
              <a:ext uri="{FF2B5EF4-FFF2-40B4-BE49-F238E27FC236}">
                <a16:creationId xmlns:a16="http://schemas.microsoft.com/office/drawing/2014/main" id="{ED33FB5F-B16C-4AD2-B0AB-FD5FB939FAB4}"/>
              </a:ext>
            </a:extLst>
          </p:cNvPr>
          <p:cNvSpPr txBox="1"/>
          <p:nvPr/>
        </p:nvSpPr>
        <p:spPr>
          <a:xfrm>
            <a:off x="1114899" y="40198261"/>
            <a:ext cx="4038995" cy="5539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Acknowledgements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The authors thank... </a:t>
            </a:r>
          </a:p>
        </p:txBody>
      </p:sp>
      <p:sp>
        <p:nvSpPr>
          <p:cNvPr id="67" name="TextBox 43">
            <a:extLst>
              <a:ext uri="{FF2B5EF4-FFF2-40B4-BE49-F238E27FC236}">
                <a16:creationId xmlns:a16="http://schemas.microsoft.com/office/drawing/2014/main" id="{4179E1A5-DB54-4474-AA00-BFB31AEB77C3}"/>
              </a:ext>
            </a:extLst>
          </p:cNvPr>
          <p:cNvSpPr txBox="1"/>
          <p:nvPr/>
        </p:nvSpPr>
        <p:spPr>
          <a:xfrm>
            <a:off x="5689601" y="40198261"/>
            <a:ext cx="4076700" cy="11079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 Black" pitchFamily="2"/>
                <a:ea typeface="Roboto Black" pitchFamily="2"/>
                <a:cs typeface="Arial" pitchFamily="34"/>
              </a:rPr>
              <a:t>MAX PLANCK INSTITUTE 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 Black" pitchFamily="2"/>
                <a:ea typeface="Roboto Black" pitchFamily="2"/>
                <a:cs typeface="Arial" pitchFamily="34"/>
              </a:rPr>
              <a:t>OF MICROSTRUCTURE PHYSICS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Weinberg 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06120 Halle (Saale), Germany</a:t>
            </a:r>
          </a:p>
        </p:txBody>
      </p:sp>
      <p:sp>
        <p:nvSpPr>
          <p:cNvPr id="68" name="TextBox 46">
            <a:extLst>
              <a:ext uri="{FF2B5EF4-FFF2-40B4-BE49-F238E27FC236}">
                <a16:creationId xmlns:a16="http://schemas.microsoft.com/office/drawing/2014/main" id="{19A5243B-FD2F-49BA-ADB5-BB697A4AEB9B}"/>
              </a:ext>
            </a:extLst>
          </p:cNvPr>
          <p:cNvSpPr txBox="1"/>
          <p:nvPr/>
        </p:nvSpPr>
        <p:spPr>
          <a:xfrm>
            <a:off x="10261601" y="40198261"/>
            <a:ext cx="4076700" cy="19389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References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[1] MPI reference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[2] Reference 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[3] Reference 3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[4] Reference 4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[5] Reference 5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[6] Reference 6</a:t>
            </a:r>
          </a:p>
        </p:txBody>
      </p:sp>
      <p:sp>
        <p:nvSpPr>
          <p:cNvPr id="69" name="TextBox 47">
            <a:extLst>
              <a:ext uri="{FF2B5EF4-FFF2-40B4-BE49-F238E27FC236}">
                <a16:creationId xmlns:a16="http://schemas.microsoft.com/office/drawing/2014/main" id="{D70DBCD8-C404-41F0-899D-CEA39A3BD07F}"/>
              </a:ext>
            </a:extLst>
          </p:cNvPr>
          <p:cNvSpPr txBox="1"/>
          <p:nvPr/>
        </p:nvSpPr>
        <p:spPr>
          <a:xfrm>
            <a:off x="15867303" y="40198261"/>
            <a:ext cx="40767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[7] Reference 7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[8] Reference 8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…</a:t>
            </a:r>
          </a:p>
        </p:txBody>
      </p:sp>
      <p:sp>
        <p:nvSpPr>
          <p:cNvPr id="70" name="TextBox 47">
            <a:extLst>
              <a:ext uri="{FF2B5EF4-FFF2-40B4-BE49-F238E27FC236}">
                <a16:creationId xmlns:a16="http://schemas.microsoft.com/office/drawing/2014/main" id="{FDD1C3F5-C47E-4643-8247-BE4CE80DCAC7}"/>
              </a:ext>
            </a:extLst>
          </p:cNvPr>
          <p:cNvSpPr txBox="1"/>
          <p:nvPr/>
        </p:nvSpPr>
        <p:spPr>
          <a:xfrm>
            <a:off x="20434300" y="40198261"/>
            <a:ext cx="40767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[9] Reference 9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[10] Reference 10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…</a:t>
            </a:r>
          </a:p>
        </p:txBody>
      </p:sp>
      <p:sp>
        <p:nvSpPr>
          <p:cNvPr id="71" name="TextBox 47">
            <a:extLst>
              <a:ext uri="{FF2B5EF4-FFF2-40B4-BE49-F238E27FC236}">
                <a16:creationId xmlns:a16="http://schemas.microsoft.com/office/drawing/2014/main" id="{4BF3BBD9-75C1-4015-9179-48CC584542C4}"/>
              </a:ext>
            </a:extLst>
          </p:cNvPr>
          <p:cNvSpPr txBox="1"/>
          <p:nvPr/>
        </p:nvSpPr>
        <p:spPr>
          <a:xfrm>
            <a:off x="25006300" y="40198261"/>
            <a:ext cx="407670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[11] Reference 11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[12] Reference 12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…</a:t>
            </a:r>
          </a:p>
        </p:txBody>
      </p:sp>
      <p:sp>
        <p:nvSpPr>
          <p:cNvPr id="77" name="Rectangle 19">
            <a:extLst>
              <a:ext uri="{FF2B5EF4-FFF2-40B4-BE49-F238E27FC236}">
                <a16:creationId xmlns:a16="http://schemas.microsoft.com/office/drawing/2014/main" id="{C117CC07-6AF1-4345-B85A-D7D788A2AED8}"/>
              </a:ext>
            </a:extLst>
          </p:cNvPr>
          <p:cNvSpPr>
            <a:spLocks/>
          </p:cNvSpPr>
          <p:nvPr/>
        </p:nvSpPr>
        <p:spPr>
          <a:xfrm>
            <a:off x="670282" y="8593654"/>
            <a:ext cx="3699908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73152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Introduction</a:t>
            </a:r>
          </a:p>
        </p:txBody>
      </p:sp>
      <p:sp>
        <p:nvSpPr>
          <p:cNvPr id="78" name="TextBox 20">
            <a:extLst>
              <a:ext uri="{FF2B5EF4-FFF2-40B4-BE49-F238E27FC236}">
                <a16:creationId xmlns:a16="http://schemas.microsoft.com/office/drawing/2014/main" id="{74C14F48-832E-4BB7-B483-258F8EAC1CDA}"/>
              </a:ext>
            </a:extLst>
          </p:cNvPr>
          <p:cNvSpPr txBox="1"/>
          <p:nvPr/>
        </p:nvSpPr>
        <p:spPr>
          <a:xfrm>
            <a:off x="1114900" y="9508094"/>
            <a:ext cx="13279001" cy="8617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79" name="Rectangle 24">
            <a:extLst>
              <a:ext uri="{FF2B5EF4-FFF2-40B4-BE49-F238E27FC236}">
                <a16:creationId xmlns:a16="http://schemas.microsoft.com/office/drawing/2014/main" id="{A8B10DFD-031D-46CE-9730-D0C7DF22227E}"/>
              </a:ext>
            </a:extLst>
          </p:cNvPr>
          <p:cNvSpPr/>
          <p:nvPr/>
        </p:nvSpPr>
        <p:spPr>
          <a:xfrm>
            <a:off x="670282" y="17556480"/>
            <a:ext cx="2888611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91440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Heading</a:t>
            </a:r>
          </a:p>
        </p:txBody>
      </p:sp>
      <p:sp>
        <p:nvSpPr>
          <p:cNvPr id="80" name="TextBox 25">
            <a:extLst>
              <a:ext uri="{FF2B5EF4-FFF2-40B4-BE49-F238E27FC236}">
                <a16:creationId xmlns:a16="http://schemas.microsoft.com/office/drawing/2014/main" id="{D4B78210-04C6-4D83-A7FD-36173C898AAC}"/>
              </a:ext>
            </a:extLst>
          </p:cNvPr>
          <p:cNvSpPr txBox="1"/>
          <p:nvPr/>
        </p:nvSpPr>
        <p:spPr>
          <a:xfrm>
            <a:off x="1114900" y="18432373"/>
            <a:ext cx="13279001" cy="8597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81" name="TextBox 40">
            <a:extLst>
              <a:ext uri="{FF2B5EF4-FFF2-40B4-BE49-F238E27FC236}">
                <a16:creationId xmlns:a16="http://schemas.microsoft.com/office/drawing/2014/main" id="{C32945B4-1627-4530-8522-94432990DF3C}"/>
              </a:ext>
            </a:extLst>
          </p:cNvPr>
          <p:cNvSpPr txBox="1"/>
          <p:nvPr/>
        </p:nvSpPr>
        <p:spPr>
          <a:xfrm>
            <a:off x="1114901" y="16526005"/>
            <a:ext cx="411750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[1] Caption</a:t>
            </a:r>
          </a:p>
        </p:txBody>
      </p:sp>
      <p:sp>
        <p:nvSpPr>
          <p:cNvPr id="82" name="TextBox 54">
            <a:extLst>
              <a:ext uri="{FF2B5EF4-FFF2-40B4-BE49-F238E27FC236}">
                <a16:creationId xmlns:a16="http://schemas.microsoft.com/office/drawing/2014/main" id="{3C15B541-5D10-4384-91D3-8E41E8BB207D}"/>
              </a:ext>
            </a:extLst>
          </p:cNvPr>
          <p:cNvSpPr txBox="1"/>
          <p:nvPr/>
        </p:nvSpPr>
        <p:spPr>
          <a:xfrm>
            <a:off x="1114902" y="23309620"/>
            <a:ext cx="640214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[2] Caption</a:t>
            </a:r>
          </a:p>
        </p:txBody>
      </p:sp>
      <p:sp>
        <p:nvSpPr>
          <p:cNvPr id="83" name="TextBox 56">
            <a:extLst>
              <a:ext uri="{FF2B5EF4-FFF2-40B4-BE49-F238E27FC236}">
                <a16:creationId xmlns:a16="http://schemas.microsoft.com/office/drawing/2014/main" id="{A7EBBEDC-FA2A-4844-A5C7-B60FF0751CB1}"/>
              </a:ext>
            </a:extLst>
          </p:cNvPr>
          <p:cNvSpPr txBox="1"/>
          <p:nvPr/>
        </p:nvSpPr>
        <p:spPr>
          <a:xfrm>
            <a:off x="7984509" y="23309623"/>
            <a:ext cx="640939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[3] Caption</a:t>
            </a:r>
          </a:p>
        </p:txBody>
      </p:sp>
      <p:sp>
        <p:nvSpPr>
          <p:cNvPr id="84" name="TextBox 57">
            <a:extLst>
              <a:ext uri="{FF2B5EF4-FFF2-40B4-BE49-F238E27FC236}">
                <a16:creationId xmlns:a16="http://schemas.microsoft.com/office/drawing/2014/main" id="{5F5FE196-EA9E-41E8-B439-D82FD51EA22F}"/>
              </a:ext>
            </a:extLst>
          </p:cNvPr>
          <p:cNvSpPr txBox="1"/>
          <p:nvPr/>
        </p:nvSpPr>
        <p:spPr>
          <a:xfrm>
            <a:off x="1114901" y="23887985"/>
            <a:ext cx="13279000" cy="23596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351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209329">
              <a:spcBef>
                <a:spcPts val="351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  <a:endParaRPr lang="en-US" sz="2800" b="1" dirty="0">
              <a:solidFill>
                <a:srgbClr val="000000"/>
              </a:solidFill>
              <a:latin typeface="Roboto" pitchFamily="2"/>
              <a:ea typeface="Roboto" pitchFamily="2"/>
              <a:cs typeface="Arial" pitchFamily="34"/>
            </a:endParaRPr>
          </a:p>
          <a:p>
            <a:pPr marL="320933" indent="-320933" defTabSz="3209329">
              <a:spcBef>
                <a:spcPts val="351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1</a:t>
            </a:r>
          </a:p>
          <a:p>
            <a:pPr marL="320933" indent="-320933">
              <a:spcBef>
                <a:spcPts val="351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2</a:t>
            </a:r>
          </a:p>
          <a:p>
            <a:pPr marL="320933" indent="-320933">
              <a:spcBef>
                <a:spcPts val="351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08EC7CD-B4E5-469F-9604-DAA493CD79BE}"/>
              </a:ext>
            </a:extLst>
          </p:cNvPr>
          <p:cNvGrpSpPr/>
          <p:nvPr/>
        </p:nvGrpSpPr>
        <p:grpSpPr>
          <a:xfrm>
            <a:off x="1120850" y="10644830"/>
            <a:ext cx="13255549" cy="5697082"/>
            <a:chOff x="1138435" y="10644830"/>
            <a:chExt cx="13255549" cy="5697082"/>
          </a:xfrm>
        </p:grpSpPr>
        <p:sp>
          <p:nvSpPr>
            <p:cNvPr id="86" name="Rectangle 39">
              <a:extLst>
                <a:ext uri="{FF2B5EF4-FFF2-40B4-BE49-F238E27FC236}">
                  <a16:creationId xmlns:a16="http://schemas.microsoft.com/office/drawing/2014/main" id="{BB0F6523-12D0-4571-BDDA-75CA60BA7474}"/>
                </a:ext>
              </a:extLst>
            </p:cNvPr>
            <p:cNvSpPr/>
            <p:nvPr/>
          </p:nvSpPr>
          <p:spPr>
            <a:xfrm>
              <a:off x="1138435" y="10644830"/>
              <a:ext cx="13255549" cy="5697082"/>
            </a:xfrm>
            <a:prstGeom prst="rect">
              <a:avLst/>
            </a:prstGeom>
            <a:solidFill>
              <a:srgbClr val="D9D9D9"/>
            </a:solidFill>
            <a:ln cap="flat">
              <a:noFill/>
              <a:prstDash val="solid"/>
            </a:ln>
          </p:spPr>
          <p:txBody>
            <a:bodyPr vert="horz" wrap="square" lIns="320958" tIns="160478" rIns="320958" bIns="160478" anchor="ctr" anchorCtr="1" compatLnSpc="1">
              <a:noAutofit/>
            </a:bodyPr>
            <a:lstStyle/>
            <a:p>
              <a:pPr algn="ctr" defTabSz="320932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86" dirty="0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08CE7C42-F3AE-4D01-A628-5AC74057D99C}"/>
                </a:ext>
              </a:extLst>
            </p:cNvPr>
            <p:cNvGrpSpPr/>
            <p:nvPr/>
          </p:nvGrpSpPr>
          <p:grpSpPr>
            <a:xfrm>
              <a:off x="6958000" y="12947776"/>
              <a:ext cx="1598836" cy="1091190"/>
              <a:chOff x="4886325" y="9629775"/>
              <a:chExt cx="3043836" cy="2077388"/>
            </a:xfrm>
          </p:grpSpPr>
          <p:sp>
            <p:nvSpPr>
              <p:cNvPr id="112" name="Isosceles Triangle 111">
                <a:extLst>
                  <a:ext uri="{FF2B5EF4-FFF2-40B4-BE49-F238E27FC236}">
                    <a16:creationId xmlns:a16="http://schemas.microsoft.com/office/drawing/2014/main" id="{B739E86C-7475-401E-AA5E-9AEB94AC1460}"/>
                  </a:ext>
                </a:extLst>
              </p:cNvPr>
              <p:cNvSpPr/>
              <p:nvPr/>
            </p:nvSpPr>
            <p:spPr>
              <a:xfrm>
                <a:off x="4886325" y="10426234"/>
                <a:ext cx="2098963" cy="128092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Isosceles Triangle 112">
                <a:extLst>
                  <a:ext uri="{FF2B5EF4-FFF2-40B4-BE49-F238E27FC236}">
                    <a16:creationId xmlns:a16="http://schemas.microsoft.com/office/drawing/2014/main" id="{340B2826-2C4E-4BAB-9323-CD526D9C0A24}"/>
                  </a:ext>
                </a:extLst>
              </p:cNvPr>
              <p:cNvSpPr/>
              <p:nvPr/>
            </p:nvSpPr>
            <p:spPr>
              <a:xfrm>
                <a:off x="6120244" y="10602630"/>
                <a:ext cx="1809917" cy="1104533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078C9A39-8F2E-4290-8740-807D0D933465}"/>
                  </a:ext>
                </a:extLst>
              </p:cNvPr>
              <p:cNvSpPr/>
              <p:nvPr/>
            </p:nvSpPr>
            <p:spPr>
              <a:xfrm>
                <a:off x="6339627" y="9891665"/>
                <a:ext cx="534567" cy="53456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9ADB1767-0983-44C6-9549-7D0B4B8C8422}"/>
                  </a:ext>
                </a:extLst>
              </p:cNvPr>
              <p:cNvSpPr/>
              <p:nvPr/>
            </p:nvSpPr>
            <p:spPr>
              <a:xfrm>
                <a:off x="4886325" y="9629775"/>
                <a:ext cx="3043836" cy="2077386"/>
              </a:xfrm>
              <a:prstGeom prst="rect">
                <a:avLst/>
              </a:prstGeom>
              <a:noFill/>
              <a:ln w="762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63E64B0-FB15-4D4E-8470-440CE99E2AE3}"/>
              </a:ext>
            </a:extLst>
          </p:cNvPr>
          <p:cNvGrpSpPr/>
          <p:nvPr/>
        </p:nvGrpSpPr>
        <p:grpSpPr>
          <a:xfrm>
            <a:off x="1114902" y="19569141"/>
            <a:ext cx="6402148" cy="3550265"/>
            <a:chOff x="1114902" y="19569141"/>
            <a:chExt cx="6402148" cy="3550265"/>
          </a:xfrm>
        </p:grpSpPr>
        <p:sp>
          <p:nvSpPr>
            <p:cNvPr id="117" name="Rectangle 52">
              <a:extLst>
                <a:ext uri="{FF2B5EF4-FFF2-40B4-BE49-F238E27FC236}">
                  <a16:creationId xmlns:a16="http://schemas.microsoft.com/office/drawing/2014/main" id="{2DD8B329-A469-471D-869C-96094274DD3C}"/>
                </a:ext>
              </a:extLst>
            </p:cNvPr>
            <p:cNvSpPr/>
            <p:nvPr/>
          </p:nvSpPr>
          <p:spPr>
            <a:xfrm>
              <a:off x="1114902" y="19569141"/>
              <a:ext cx="6402148" cy="3550265"/>
            </a:xfrm>
            <a:prstGeom prst="rect">
              <a:avLst/>
            </a:prstGeom>
            <a:solidFill>
              <a:srgbClr val="D9D9D9"/>
            </a:solidFill>
            <a:ln cap="flat">
              <a:noFill/>
              <a:prstDash val="solid"/>
            </a:ln>
          </p:spPr>
          <p:txBody>
            <a:bodyPr vert="horz" wrap="square" lIns="320958" tIns="160478" rIns="320958" bIns="160478" anchor="ctr" anchorCtr="1" compatLnSpc="1">
              <a:noAutofit/>
            </a:bodyPr>
            <a:lstStyle/>
            <a:p>
              <a:pPr algn="ctr" defTabSz="320932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86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988B8E91-5AA2-4092-B9F5-AB450DD8957F}"/>
                </a:ext>
              </a:extLst>
            </p:cNvPr>
            <p:cNvGrpSpPr/>
            <p:nvPr/>
          </p:nvGrpSpPr>
          <p:grpSpPr>
            <a:xfrm>
              <a:off x="3516558" y="20798678"/>
              <a:ext cx="1598836" cy="1091190"/>
              <a:chOff x="4886325" y="9629775"/>
              <a:chExt cx="3043836" cy="2077388"/>
            </a:xfrm>
          </p:grpSpPr>
          <p:sp>
            <p:nvSpPr>
              <p:cNvPr id="119" name="Isosceles Triangle 118">
                <a:extLst>
                  <a:ext uri="{FF2B5EF4-FFF2-40B4-BE49-F238E27FC236}">
                    <a16:creationId xmlns:a16="http://schemas.microsoft.com/office/drawing/2014/main" id="{22FF3302-467F-43AB-A0F4-195758F18A9E}"/>
                  </a:ext>
                </a:extLst>
              </p:cNvPr>
              <p:cNvSpPr/>
              <p:nvPr/>
            </p:nvSpPr>
            <p:spPr>
              <a:xfrm>
                <a:off x="4886325" y="10426234"/>
                <a:ext cx="2098963" cy="128092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Isosceles Triangle 119">
                <a:extLst>
                  <a:ext uri="{FF2B5EF4-FFF2-40B4-BE49-F238E27FC236}">
                    <a16:creationId xmlns:a16="http://schemas.microsoft.com/office/drawing/2014/main" id="{B9A6B028-676B-4749-8195-0A29E9D658DE}"/>
                  </a:ext>
                </a:extLst>
              </p:cNvPr>
              <p:cNvSpPr/>
              <p:nvPr/>
            </p:nvSpPr>
            <p:spPr>
              <a:xfrm>
                <a:off x="6120244" y="10602630"/>
                <a:ext cx="1809917" cy="1104533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3AD8B6A4-BAA6-4CCF-B68D-6F0585734573}"/>
                  </a:ext>
                </a:extLst>
              </p:cNvPr>
              <p:cNvSpPr/>
              <p:nvPr/>
            </p:nvSpPr>
            <p:spPr>
              <a:xfrm>
                <a:off x="6339627" y="9891665"/>
                <a:ext cx="534567" cy="53456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96A566AA-D7E6-4C8D-AD25-A4F2B874EBF8}"/>
                  </a:ext>
                </a:extLst>
              </p:cNvPr>
              <p:cNvSpPr/>
              <p:nvPr/>
            </p:nvSpPr>
            <p:spPr>
              <a:xfrm>
                <a:off x="4886325" y="9629775"/>
                <a:ext cx="3043836" cy="2077386"/>
              </a:xfrm>
              <a:prstGeom prst="rect">
                <a:avLst/>
              </a:prstGeom>
              <a:noFill/>
              <a:ln w="762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0" name="TextBox 54">
            <a:extLst>
              <a:ext uri="{FF2B5EF4-FFF2-40B4-BE49-F238E27FC236}">
                <a16:creationId xmlns:a16="http://schemas.microsoft.com/office/drawing/2014/main" id="{961F5DF2-E1FC-4277-B440-C63E52C8EAD2}"/>
              </a:ext>
            </a:extLst>
          </p:cNvPr>
          <p:cNvSpPr txBox="1"/>
          <p:nvPr/>
        </p:nvSpPr>
        <p:spPr>
          <a:xfrm>
            <a:off x="1114903" y="29324243"/>
            <a:ext cx="13261496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spcBef>
                <a:spcPts val="70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[4] Caption</a:t>
            </a:r>
          </a:p>
        </p:txBody>
      </p:sp>
      <p:sp>
        <p:nvSpPr>
          <p:cNvPr id="131" name="Rectangle 52">
            <a:extLst>
              <a:ext uri="{FF2B5EF4-FFF2-40B4-BE49-F238E27FC236}">
                <a16:creationId xmlns:a16="http://schemas.microsoft.com/office/drawing/2014/main" id="{17411B14-9E8D-4079-97F8-46E1921052AC}"/>
              </a:ext>
            </a:extLst>
          </p:cNvPr>
          <p:cNvSpPr/>
          <p:nvPr/>
        </p:nvSpPr>
        <p:spPr>
          <a:xfrm>
            <a:off x="1114899" y="26524604"/>
            <a:ext cx="4117501" cy="260942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algn="ctr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86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1851C93-BAC6-4B8E-ABF3-B9442698E357}"/>
              </a:ext>
            </a:extLst>
          </p:cNvPr>
          <p:cNvGrpSpPr/>
          <p:nvPr/>
        </p:nvGrpSpPr>
        <p:grpSpPr>
          <a:xfrm>
            <a:off x="2374231" y="27283722"/>
            <a:ext cx="1598836" cy="1091190"/>
            <a:chOff x="4886325" y="9629775"/>
            <a:chExt cx="3043836" cy="2077388"/>
          </a:xfrm>
        </p:grpSpPr>
        <p:sp>
          <p:nvSpPr>
            <p:cNvPr id="133" name="Isosceles Triangle 132">
              <a:extLst>
                <a:ext uri="{FF2B5EF4-FFF2-40B4-BE49-F238E27FC236}">
                  <a16:creationId xmlns:a16="http://schemas.microsoft.com/office/drawing/2014/main" id="{CE46E35D-CFFA-4974-9CE2-3BF6904E2E3F}"/>
                </a:ext>
              </a:extLst>
            </p:cNvPr>
            <p:cNvSpPr/>
            <p:nvPr/>
          </p:nvSpPr>
          <p:spPr>
            <a:xfrm>
              <a:off x="4886325" y="10426234"/>
              <a:ext cx="2098963" cy="128092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Isosceles Triangle 133">
              <a:extLst>
                <a:ext uri="{FF2B5EF4-FFF2-40B4-BE49-F238E27FC236}">
                  <a16:creationId xmlns:a16="http://schemas.microsoft.com/office/drawing/2014/main" id="{53251E83-5926-441B-BDA2-D5E343C91AB6}"/>
                </a:ext>
              </a:extLst>
            </p:cNvPr>
            <p:cNvSpPr/>
            <p:nvPr/>
          </p:nvSpPr>
          <p:spPr>
            <a:xfrm>
              <a:off x="6120244" y="10602630"/>
              <a:ext cx="1809917" cy="110453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F266ADF-A4E2-4038-8C7E-A6B334A3062D}"/>
                </a:ext>
              </a:extLst>
            </p:cNvPr>
            <p:cNvSpPr/>
            <p:nvPr/>
          </p:nvSpPr>
          <p:spPr>
            <a:xfrm>
              <a:off x="6339627" y="9891665"/>
              <a:ext cx="534567" cy="5345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5594F5B-EFC5-4E48-97AD-C2F73B855B84}"/>
                </a:ext>
              </a:extLst>
            </p:cNvPr>
            <p:cNvSpPr/>
            <p:nvPr/>
          </p:nvSpPr>
          <p:spPr>
            <a:xfrm>
              <a:off x="4886325" y="9629775"/>
              <a:ext cx="3043836" cy="2077386"/>
            </a:xfrm>
            <a:prstGeom prst="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A325D14-53F8-499C-959C-64D8046A651C}"/>
              </a:ext>
            </a:extLst>
          </p:cNvPr>
          <p:cNvGrpSpPr/>
          <p:nvPr/>
        </p:nvGrpSpPr>
        <p:grpSpPr>
          <a:xfrm>
            <a:off x="7993101" y="19569141"/>
            <a:ext cx="6400800" cy="3550265"/>
            <a:chOff x="7993101" y="19569141"/>
            <a:chExt cx="6400800" cy="3550265"/>
          </a:xfrm>
        </p:grpSpPr>
        <p:sp>
          <p:nvSpPr>
            <p:cNvPr id="164" name="Rectangle 52">
              <a:extLst>
                <a:ext uri="{FF2B5EF4-FFF2-40B4-BE49-F238E27FC236}">
                  <a16:creationId xmlns:a16="http://schemas.microsoft.com/office/drawing/2014/main" id="{E23A96AD-C98C-4346-9F6F-EB1B3145FFFE}"/>
                </a:ext>
              </a:extLst>
            </p:cNvPr>
            <p:cNvSpPr/>
            <p:nvPr/>
          </p:nvSpPr>
          <p:spPr>
            <a:xfrm>
              <a:off x="7993101" y="19569141"/>
              <a:ext cx="6400800" cy="3550265"/>
            </a:xfrm>
            <a:prstGeom prst="rect">
              <a:avLst/>
            </a:prstGeom>
            <a:solidFill>
              <a:srgbClr val="D9D9D9"/>
            </a:solidFill>
            <a:ln cap="flat">
              <a:noFill/>
              <a:prstDash val="solid"/>
            </a:ln>
          </p:spPr>
          <p:txBody>
            <a:bodyPr vert="horz" wrap="square" lIns="320958" tIns="160478" rIns="320958" bIns="160478" anchor="ctr" anchorCtr="1" compatLnSpc="1">
              <a:noAutofit/>
            </a:bodyPr>
            <a:lstStyle/>
            <a:p>
              <a:pPr algn="ctr" defTabSz="320932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86" dirty="0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841CA519-CE52-4985-B1F9-EC911204CC80}"/>
                </a:ext>
              </a:extLst>
            </p:cNvPr>
            <p:cNvGrpSpPr/>
            <p:nvPr/>
          </p:nvGrpSpPr>
          <p:grpSpPr>
            <a:xfrm>
              <a:off x="10394083" y="20798678"/>
              <a:ext cx="1598836" cy="1091190"/>
              <a:chOff x="4886325" y="9629775"/>
              <a:chExt cx="3043836" cy="2077388"/>
            </a:xfrm>
          </p:grpSpPr>
          <p:sp>
            <p:nvSpPr>
              <p:cNvPr id="166" name="Isosceles Triangle 165">
                <a:extLst>
                  <a:ext uri="{FF2B5EF4-FFF2-40B4-BE49-F238E27FC236}">
                    <a16:creationId xmlns:a16="http://schemas.microsoft.com/office/drawing/2014/main" id="{86DF90A9-6992-4118-BF5C-E6FF1FC16F15}"/>
                  </a:ext>
                </a:extLst>
              </p:cNvPr>
              <p:cNvSpPr/>
              <p:nvPr/>
            </p:nvSpPr>
            <p:spPr>
              <a:xfrm>
                <a:off x="4886325" y="10426234"/>
                <a:ext cx="2098963" cy="128092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Isosceles Triangle 166">
                <a:extLst>
                  <a:ext uri="{FF2B5EF4-FFF2-40B4-BE49-F238E27FC236}">
                    <a16:creationId xmlns:a16="http://schemas.microsoft.com/office/drawing/2014/main" id="{8022254D-205C-4591-9DE7-B6E8B9132E10}"/>
                  </a:ext>
                </a:extLst>
              </p:cNvPr>
              <p:cNvSpPr/>
              <p:nvPr/>
            </p:nvSpPr>
            <p:spPr>
              <a:xfrm>
                <a:off x="6120244" y="10602630"/>
                <a:ext cx="1809917" cy="1104533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269A353A-44C8-4FA1-9309-A6F33EF9E6FB}"/>
                  </a:ext>
                </a:extLst>
              </p:cNvPr>
              <p:cNvSpPr/>
              <p:nvPr/>
            </p:nvSpPr>
            <p:spPr>
              <a:xfrm>
                <a:off x="6339627" y="9891665"/>
                <a:ext cx="534567" cy="53456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0110C0E1-C5ED-424E-8079-501FAA3F82EF}"/>
                  </a:ext>
                </a:extLst>
              </p:cNvPr>
              <p:cNvSpPr/>
              <p:nvPr/>
            </p:nvSpPr>
            <p:spPr>
              <a:xfrm>
                <a:off x="4886325" y="9629775"/>
                <a:ext cx="3043836" cy="2077386"/>
              </a:xfrm>
              <a:prstGeom prst="rect">
                <a:avLst/>
              </a:prstGeom>
              <a:noFill/>
              <a:ln w="762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0" name="Rectangle 19">
            <a:extLst>
              <a:ext uri="{FF2B5EF4-FFF2-40B4-BE49-F238E27FC236}">
                <a16:creationId xmlns:a16="http://schemas.microsoft.com/office/drawing/2014/main" id="{FA45615A-7FE3-4C67-AAB8-ACEC442174B7}"/>
              </a:ext>
            </a:extLst>
          </p:cNvPr>
          <p:cNvSpPr>
            <a:spLocks/>
          </p:cNvSpPr>
          <p:nvPr/>
        </p:nvSpPr>
        <p:spPr>
          <a:xfrm>
            <a:off x="15405100" y="8593654"/>
            <a:ext cx="3699908" cy="641914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91440" tIns="160478" rIns="320958" bIns="160478" anchor="ctr" anchorCtr="0" compatLnSpc="1">
            <a:noAutofit/>
          </a:bodyPr>
          <a:lstStyle/>
          <a:p>
            <a:pPr marL="385121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4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Introduction</a:t>
            </a:r>
          </a:p>
        </p:txBody>
      </p:sp>
      <p:sp>
        <p:nvSpPr>
          <p:cNvPr id="171" name="TextBox 20">
            <a:extLst>
              <a:ext uri="{FF2B5EF4-FFF2-40B4-BE49-F238E27FC236}">
                <a16:creationId xmlns:a16="http://schemas.microsoft.com/office/drawing/2014/main" id="{D03EF3F7-F4D0-4A55-861E-C429CEA63005}"/>
              </a:ext>
            </a:extLst>
          </p:cNvPr>
          <p:cNvSpPr txBox="1"/>
          <p:nvPr/>
        </p:nvSpPr>
        <p:spPr>
          <a:xfrm>
            <a:off x="15867303" y="9508093"/>
            <a:ext cx="13253797" cy="861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173" name="Rectangle 52">
            <a:extLst>
              <a:ext uri="{FF2B5EF4-FFF2-40B4-BE49-F238E27FC236}">
                <a16:creationId xmlns:a16="http://schemas.microsoft.com/office/drawing/2014/main" id="{A246B81F-8105-40CB-A13D-E0AC53024DF8}"/>
              </a:ext>
            </a:extLst>
          </p:cNvPr>
          <p:cNvSpPr/>
          <p:nvPr/>
        </p:nvSpPr>
        <p:spPr>
          <a:xfrm>
            <a:off x="5689601" y="26524604"/>
            <a:ext cx="4117501" cy="260942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algn="ctr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86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1B5011CB-7428-4796-90CC-BBFE3CBE6514}"/>
              </a:ext>
            </a:extLst>
          </p:cNvPr>
          <p:cNvGrpSpPr/>
          <p:nvPr/>
        </p:nvGrpSpPr>
        <p:grpSpPr>
          <a:xfrm>
            <a:off x="6948933" y="27283722"/>
            <a:ext cx="1598836" cy="1091190"/>
            <a:chOff x="4886325" y="9629775"/>
            <a:chExt cx="3043836" cy="2077388"/>
          </a:xfrm>
        </p:grpSpPr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846B4656-05FB-4933-8A43-B2DF4ABCE077}"/>
                </a:ext>
              </a:extLst>
            </p:cNvPr>
            <p:cNvSpPr/>
            <p:nvPr/>
          </p:nvSpPr>
          <p:spPr>
            <a:xfrm>
              <a:off x="4886325" y="10426234"/>
              <a:ext cx="2098963" cy="128092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FCEF35C1-2E75-4B9F-A112-A50F3BFA7CC4}"/>
                </a:ext>
              </a:extLst>
            </p:cNvPr>
            <p:cNvSpPr/>
            <p:nvPr/>
          </p:nvSpPr>
          <p:spPr>
            <a:xfrm>
              <a:off x="6120244" y="10602630"/>
              <a:ext cx="1809917" cy="110453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FE84C9F6-C235-484B-91D1-7C7A9CD32323}"/>
                </a:ext>
              </a:extLst>
            </p:cNvPr>
            <p:cNvSpPr/>
            <p:nvPr/>
          </p:nvSpPr>
          <p:spPr>
            <a:xfrm>
              <a:off x="6339627" y="9891665"/>
              <a:ext cx="534567" cy="5345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2756B91F-C7D9-4363-AD62-BC13BB29F941}"/>
                </a:ext>
              </a:extLst>
            </p:cNvPr>
            <p:cNvSpPr/>
            <p:nvPr/>
          </p:nvSpPr>
          <p:spPr>
            <a:xfrm>
              <a:off x="4886325" y="9629775"/>
              <a:ext cx="3043836" cy="2077386"/>
            </a:xfrm>
            <a:prstGeom prst="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9" name="Rectangle 52">
            <a:extLst>
              <a:ext uri="{FF2B5EF4-FFF2-40B4-BE49-F238E27FC236}">
                <a16:creationId xmlns:a16="http://schemas.microsoft.com/office/drawing/2014/main" id="{B923AC4F-BFCA-4703-BCC5-BB2344557D64}"/>
              </a:ext>
            </a:extLst>
          </p:cNvPr>
          <p:cNvSpPr/>
          <p:nvPr/>
        </p:nvSpPr>
        <p:spPr>
          <a:xfrm>
            <a:off x="10258898" y="26524604"/>
            <a:ext cx="4117501" cy="260942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20958" tIns="160478" rIns="320958" bIns="160478" anchor="ctr" anchorCtr="1" compatLnSpc="1">
            <a:noAutofit/>
          </a:bodyPr>
          <a:lstStyle/>
          <a:p>
            <a:pPr algn="ctr" defTabSz="320932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86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D96B026C-A759-43CC-A375-E205703BB546}"/>
              </a:ext>
            </a:extLst>
          </p:cNvPr>
          <p:cNvGrpSpPr/>
          <p:nvPr/>
        </p:nvGrpSpPr>
        <p:grpSpPr>
          <a:xfrm>
            <a:off x="11518230" y="27283722"/>
            <a:ext cx="1598836" cy="1091190"/>
            <a:chOff x="4886325" y="9629775"/>
            <a:chExt cx="3043836" cy="2077388"/>
          </a:xfrm>
        </p:grpSpPr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852FC943-C045-441A-AE33-7A78C4D203CE}"/>
                </a:ext>
              </a:extLst>
            </p:cNvPr>
            <p:cNvSpPr/>
            <p:nvPr/>
          </p:nvSpPr>
          <p:spPr>
            <a:xfrm>
              <a:off x="4886325" y="10426234"/>
              <a:ext cx="2098963" cy="128092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8FBDA62E-A906-4877-9F25-0170FE71748D}"/>
                </a:ext>
              </a:extLst>
            </p:cNvPr>
            <p:cNvSpPr/>
            <p:nvPr/>
          </p:nvSpPr>
          <p:spPr>
            <a:xfrm>
              <a:off x="6120244" y="10602630"/>
              <a:ext cx="1809917" cy="110453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5ACF327F-E782-4112-8EB1-F542EE27CEF8}"/>
                </a:ext>
              </a:extLst>
            </p:cNvPr>
            <p:cNvSpPr/>
            <p:nvPr/>
          </p:nvSpPr>
          <p:spPr>
            <a:xfrm>
              <a:off x="6339627" y="9891665"/>
              <a:ext cx="534567" cy="5345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4D47101B-843F-4AAD-956C-C243654DDAC5}"/>
                </a:ext>
              </a:extLst>
            </p:cNvPr>
            <p:cNvSpPr/>
            <p:nvPr/>
          </p:nvSpPr>
          <p:spPr>
            <a:xfrm>
              <a:off x="4886325" y="9629775"/>
              <a:ext cx="3043836" cy="2077386"/>
            </a:xfrm>
            <a:prstGeom prst="rect">
              <a:avLst/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154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 Stakhanova</dc:creator>
  <cp:lastModifiedBy>Aleksandra Stakhanova</cp:lastModifiedBy>
  <cp:revision>67</cp:revision>
  <dcterms:created xsi:type="dcterms:W3CDTF">2023-02-24T09:16:43Z</dcterms:created>
  <dcterms:modified xsi:type="dcterms:W3CDTF">2023-06-07T12:07:39Z</dcterms:modified>
</cp:coreProperties>
</file>