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42794238" cy="3026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F7C00"/>
    <a:srgbClr val="006C66"/>
    <a:srgbClr val="81B29A"/>
    <a:srgbClr val="E07A5F"/>
    <a:srgbClr val="3D405B"/>
    <a:srgbClr val="F4F1DE"/>
    <a:srgbClr val="F4F4F4"/>
    <a:srgbClr val="D9ED92"/>
    <a:srgbClr val="52B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1"/>
    <p:restoredTop sz="94648"/>
  </p:normalViewPr>
  <p:slideViewPr>
    <p:cSldViewPr snapToGrid="0" showGuides="1">
      <p:cViewPr>
        <p:scale>
          <a:sx n="37" d="100"/>
          <a:sy n="37" d="100"/>
        </p:scale>
        <p:origin x="202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0" d="100"/>
          <a:sy n="120" d="100"/>
        </p:scale>
        <p:origin x="4104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86919D-D71E-48D4-A03E-EBE7607997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C6325-DBF2-4A50-A6C2-39C3F255AF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2FFFE-D88B-454E-AAB7-A00F2AB934C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71D34-42D7-4075-B6AD-AF9DF6EF8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94EE6-4A27-4F6F-B0C5-2BDCA211E3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1A08-527A-435C-B201-79E2501C1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5E93B6-5300-4CC9-AF2A-1021531E5D8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DC071-3D68-42AF-B8F0-F2CBC7C0251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45E7CCB-DE65-420C-BA41-4D79CF2F3520}" type="datetime1">
              <a:rPr lang="en-US"/>
              <a:pPr lvl="0"/>
              <a:t>6/7/2023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40676D-3C15-49FD-99CD-BE5893007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F32980-124C-4932-85A2-C4FE1114671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3B5ED-AF8D-461B-9295-AA079275113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807A5-CFBB-414B-A5A9-11D0ED6641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D145EF7-162F-4F16-AE26-73F0B55FC6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1714591" marR="0" lvl="1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3429183" marR="0" lvl="2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5143774" marR="0" lvl="3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6858366" marR="0" lvl="4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8572957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10287549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12002140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13716732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B24197-3880-4E87-8DEF-4FBEE1012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B383EC-A52A-4FCF-860A-E6DE75EA7F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D41DE-DB8B-43E0-82E8-836A5540548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AAF18D-50B5-4794-A983-8E55EBAF9485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568" y="4953466"/>
            <a:ext cx="36375102" cy="10537496"/>
          </a:xfrm>
        </p:spPr>
        <p:txBody>
          <a:bodyPr anchor="b"/>
          <a:lstStyle>
            <a:lvl1pPr algn="ctr"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80" y="15897328"/>
            <a:ext cx="32095679" cy="7307583"/>
          </a:xfrm>
        </p:spPr>
        <p:txBody>
          <a:bodyPr/>
          <a:lstStyle>
            <a:lvl1pPr marL="0" indent="0" algn="ctr">
              <a:buNone/>
              <a:defRPr sz="10592"/>
            </a:lvl1pPr>
            <a:lvl2pPr marL="2017806" indent="0" algn="ctr">
              <a:buNone/>
              <a:defRPr sz="8827"/>
            </a:lvl2pPr>
            <a:lvl3pPr marL="4035613" indent="0" algn="ctr">
              <a:buNone/>
              <a:defRPr sz="7944"/>
            </a:lvl3pPr>
            <a:lvl4pPr marL="6053419" indent="0" algn="ctr">
              <a:buNone/>
              <a:defRPr sz="7061"/>
            </a:lvl4pPr>
            <a:lvl5pPr marL="8071226" indent="0" algn="ctr">
              <a:buNone/>
              <a:defRPr sz="7061"/>
            </a:lvl5pPr>
            <a:lvl6pPr marL="10089032" indent="0" algn="ctr">
              <a:buNone/>
              <a:defRPr sz="7061"/>
            </a:lvl6pPr>
            <a:lvl7pPr marL="12106839" indent="0" algn="ctr">
              <a:buNone/>
              <a:defRPr sz="7061"/>
            </a:lvl7pPr>
            <a:lvl8pPr marL="14124645" indent="0" algn="ctr">
              <a:buNone/>
              <a:defRPr sz="7061"/>
            </a:lvl8pPr>
            <a:lvl9pPr marL="16142452" indent="0" algn="ctr">
              <a:buNone/>
              <a:defRPr sz="70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564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7843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4629" y="1611452"/>
            <a:ext cx="9227508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106" y="1611452"/>
            <a:ext cx="27147595" cy="25650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4473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5">
            <a:extLst>
              <a:ext uri="{FF2B5EF4-FFF2-40B4-BE49-F238E27FC236}">
                <a16:creationId xmlns:a16="http://schemas.microsoft.com/office/drawing/2014/main" id="{1FE0F3A8-3E59-42C6-B04B-94D9723ADA9F}"/>
              </a:ext>
            </a:extLst>
          </p:cNvPr>
          <p:cNvSpPr/>
          <p:nvPr userDrawn="1"/>
        </p:nvSpPr>
        <p:spPr>
          <a:xfrm>
            <a:off x="936138" y="5023077"/>
            <a:ext cx="13086882" cy="2305821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marL="0" marR="0" lvl="0" indent="0" algn="ctr" defTabSz="32093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126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Rectangle: Rounded Corners 17">
            <a:extLst>
              <a:ext uri="{FF2B5EF4-FFF2-40B4-BE49-F238E27FC236}">
                <a16:creationId xmlns:a16="http://schemas.microsoft.com/office/drawing/2014/main" id="{5B45E5FC-5F35-41C7-AAEC-C4C906160FB4}"/>
              </a:ext>
            </a:extLst>
          </p:cNvPr>
          <p:cNvSpPr/>
          <p:nvPr userDrawn="1"/>
        </p:nvSpPr>
        <p:spPr>
          <a:xfrm>
            <a:off x="28771242" y="5023077"/>
            <a:ext cx="13086882" cy="2305821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marL="0" marR="0" lvl="0" indent="0" algn="ctr" defTabSz="32093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6318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Rectangle: Rounded Corners 16">
            <a:extLst>
              <a:ext uri="{FF2B5EF4-FFF2-40B4-BE49-F238E27FC236}">
                <a16:creationId xmlns:a16="http://schemas.microsoft.com/office/drawing/2014/main" id="{34475432-0F64-466F-AD23-44D91054B3DE}"/>
              </a:ext>
            </a:extLst>
          </p:cNvPr>
          <p:cNvSpPr/>
          <p:nvPr userDrawn="1"/>
        </p:nvSpPr>
        <p:spPr>
          <a:xfrm>
            <a:off x="14853690" y="5023077"/>
            <a:ext cx="13086882" cy="2305821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marL="0" marR="0" lvl="0" indent="0" algn="ctr" defTabSz="32093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6318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7BB69AB-1FA9-4978-9C1A-FE45A921A668}"/>
              </a:ext>
            </a:extLst>
          </p:cNvPr>
          <p:cNvSpPr/>
          <p:nvPr userDrawn="1"/>
        </p:nvSpPr>
        <p:spPr>
          <a:xfrm>
            <a:off x="1" y="4"/>
            <a:ext cx="42794224" cy="5500086"/>
          </a:xfrm>
          <a:prstGeom prst="rect">
            <a:avLst/>
          </a:prstGeom>
          <a:solidFill>
            <a:srgbClr val="006C66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marL="0" marR="0" lvl="0" indent="0" algn="ctr" defTabSz="32093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6318" b="0" i="0" u="none" strike="noStrike" kern="1200" cap="none" spc="0" baseline="0">
              <a:solidFill>
                <a:srgbClr val="00B1EA"/>
              </a:solidFill>
              <a:uFillTx/>
              <a:latin typeface="Calibri"/>
            </a:endParaRPr>
          </a:p>
        </p:txBody>
      </p:sp>
      <p:pic>
        <p:nvPicPr>
          <p:cNvPr id="8" name="Picture 63">
            <a:extLst>
              <a:ext uri="{FF2B5EF4-FFF2-40B4-BE49-F238E27FC236}">
                <a16:creationId xmlns:a16="http://schemas.microsoft.com/office/drawing/2014/main" id="{2F7C6073-A35C-44B2-BD61-092B958972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723230" y="3097557"/>
            <a:ext cx="8134383" cy="154380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AEB70C-9043-45E3-B6EE-68765B7805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9843" y="962120"/>
            <a:ext cx="2507770" cy="133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0134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7160">
          <p15:clr>
            <a:srgbClr val="FBAE40"/>
          </p15:clr>
        </p15:guide>
        <p15:guide id="2" pos="590">
          <p15:clr>
            <a:srgbClr val="FBAE40"/>
          </p15:clr>
        </p15:guide>
        <p15:guide id="3" pos="8845">
          <p15:clr>
            <a:srgbClr val="FBAE40"/>
          </p15:clr>
        </p15:guide>
        <p15:guide id="4" pos="9352">
          <p15:clr>
            <a:srgbClr val="FBAE40"/>
          </p15:clr>
        </p15:guide>
        <p15:guide id="5" pos="17605">
          <p15:clr>
            <a:srgbClr val="FBAE40"/>
          </p15:clr>
        </p15:guide>
        <p15:guide id="6" pos="18112">
          <p15:clr>
            <a:srgbClr val="FBAE40"/>
          </p15:clr>
        </p15:guide>
        <p15:guide id="7" pos="26367">
          <p15:clr>
            <a:srgbClr val="FBAE40"/>
          </p15:clr>
        </p15:guide>
        <p15:guide id="8" pos="4548">
          <p15:clr>
            <a:srgbClr val="FBAE40"/>
          </p15:clr>
        </p15:guide>
        <p15:guide id="9" pos="1011">
          <p15:clr>
            <a:srgbClr val="FBAE40"/>
          </p15:clr>
        </p15:guide>
        <p15:guide id="10" pos="4886">
          <p15:clr>
            <a:srgbClr val="FBAE40"/>
          </p15:clr>
        </p15:guide>
        <p15:guide id="11" pos="8424">
          <p15:clr>
            <a:srgbClr val="FBAE40"/>
          </p15:clr>
        </p15:guide>
        <p15:guide id="12" pos="9771">
          <p15:clr>
            <a:srgbClr val="FBAE40"/>
          </p15:clr>
        </p15:guide>
        <p15:guide id="13" pos="13310">
          <p15:clr>
            <a:srgbClr val="FBAE40"/>
          </p15:clr>
        </p15:guide>
        <p15:guide id="14" pos="13647">
          <p15:clr>
            <a:srgbClr val="FBAE40"/>
          </p15:clr>
        </p15:guide>
        <p15:guide id="15" pos="17186">
          <p15:clr>
            <a:srgbClr val="FBAE40"/>
          </p15:clr>
        </p15:guide>
        <p15:guide id="16" pos="18533">
          <p15:clr>
            <a:srgbClr val="FBAE40"/>
          </p15:clr>
        </p15:guide>
        <p15:guide id="17" pos="22071">
          <p15:clr>
            <a:srgbClr val="FBAE40"/>
          </p15:clr>
        </p15:guide>
        <p15:guide id="18" pos="22409">
          <p15:clr>
            <a:srgbClr val="FBAE40"/>
          </p15:clr>
        </p15:guide>
        <p15:guide id="19" pos="2594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1465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818" y="7545809"/>
            <a:ext cx="36910030" cy="12590343"/>
          </a:xfrm>
        </p:spPr>
        <p:txBody>
          <a:bodyPr anchor="b"/>
          <a:lstStyle>
            <a:lvl1pPr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9818" y="20255262"/>
            <a:ext cx="36910030" cy="6620964"/>
          </a:xfrm>
        </p:spPr>
        <p:txBody>
          <a:bodyPr/>
          <a:lstStyle>
            <a:lvl1pPr marL="0" indent="0">
              <a:buNone/>
              <a:defRPr sz="10592">
                <a:solidFill>
                  <a:schemeClr val="tx1"/>
                </a:solidFill>
              </a:defRPr>
            </a:lvl1pPr>
            <a:lvl2pPr marL="2017806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05348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104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4583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20742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1611459"/>
            <a:ext cx="369100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682" y="7419688"/>
            <a:ext cx="18103966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7682" y="11055963"/>
            <a:ext cx="18103966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4585" y="7419688"/>
            <a:ext cx="18193125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4585" y="11055963"/>
            <a:ext cx="18193125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93694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25368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38192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3125" y="4357934"/>
            <a:ext cx="21664583" cy="21509383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3313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3125" y="4357934"/>
            <a:ext cx="21664583" cy="21509383"/>
          </a:xfrm>
        </p:spPr>
        <p:txBody>
          <a:bodyPr anchor="t"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6853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104" y="1611459"/>
            <a:ext cx="369100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104" y="8057261"/>
            <a:ext cx="369100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104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5592" y="28053287"/>
            <a:ext cx="14443055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23430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3933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4035613" rtl="0" eaLnBrk="1" latinLnBrk="0" hangingPunct="1">
        <a:lnSpc>
          <a:spcPct val="90000"/>
        </a:lnSpc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903" indent="-1008903" algn="l" defTabSz="4035613" rtl="0" eaLnBrk="1" latinLnBrk="0" hangingPunct="1">
        <a:lnSpc>
          <a:spcPct val="90000"/>
        </a:lnSpc>
        <a:spcBef>
          <a:spcPts val="4413"/>
        </a:spcBef>
        <a:buFont typeface="Arial" panose="020B0604020202020204" pitchFamily="34" charset="0"/>
        <a:buChar char="•"/>
        <a:defRPr sz="12358" kern="1200">
          <a:solidFill>
            <a:schemeClr val="tx1"/>
          </a:solidFill>
          <a:latin typeface="+mn-lt"/>
          <a:ea typeface="+mn-ea"/>
          <a:cs typeface="+mn-cs"/>
        </a:defRPr>
      </a:lvl1pPr>
      <a:lvl2pPr marL="3026710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1">
            <a:extLst>
              <a:ext uri="{FF2B5EF4-FFF2-40B4-BE49-F238E27FC236}">
                <a16:creationId xmlns:a16="http://schemas.microsoft.com/office/drawing/2014/main" id="{E6B3220E-B4E0-4F22-8228-DFB3969B30A8}"/>
              </a:ext>
            </a:extLst>
          </p:cNvPr>
          <p:cNvSpPr txBox="1"/>
          <p:nvPr/>
        </p:nvSpPr>
        <p:spPr>
          <a:xfrm>
            <a:off x="947499" y="1449324"/>
            <a:ext cx="26993041" cy="28232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0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Poster 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0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title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13FD3B53-B4EF-47F8-89E7-F1302DB443AC}"/>
              </a:ext>
            </a:extLst>
          </p:cNvPr>
          <p:cNvSpPr txBox="1"/>
          <p:nvPr/>
        </p:nvSpPr>
        <p:spPr>
          <a:xfrm>
            <a:off x="28764278" y="1862944"/>
            <a:ext cx="6407226" cy="4321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Author 1</a:t>
            </a:r>
            <a:r>
              <a:rPr lang="en-US" sz="28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sz="28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2</a:t>
            </a:r>
            <a:r>
              <a:rPr lang="en-US" sz="28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sz="28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3</a:t>
            </a:r>
            <a:r>
              <a:rPr lang="en-US" sz="28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sz="28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</a:t>
            </a:r>
            <a:endParaRPr lang="en-US" sz="2800" b="1" dirty="0">
              <a:solidFill>
                <a:srgbClr val="FFFFFF"/>
              </a:solidFill>
              <a:latin typeface="Roboto" pitchFamily="2"/>
              <a:ea typeface="Roboto" pitchFamily="2"/>
              <a:cs typeface="Arial" pitchFamily="34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D0DFB770-E734-4503-B182-30DE3DC49ADD}"/>
              </a:ext>
            </a:extLst>
          </p:cNvPr>
          <p:cNvSpPr txBox="1"/>
          <p:nvPr/>
        </p:nvSpPr>
        <p:spPr>
          <a:xfrm>
            <a:off x="28752365" y="2507968"/>
            <a:ext cx="64191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1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3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258307F1-4A4B-4F0E-87B3-72364F5C9BC2}"/>
              </a:ext>
            </a:extLst>
          </p:cNvPr>
          <p:cNvSpPr>
            <a:spLocks/>
          </p:cNvSpPr>
          <p:nvPr/>
        </p:nvSpPr>
        <p:spPr>
          <a:xfrm>
            <a:off x="936137" y="6233912"/>
            <a:ext cx="3699908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Introduction</a:t>
            </a:r>
          </a:p>
        </p:txBody>
      </p:sp>
      <p:sp>
        <p:nvSpPr>
          <p:cNvPr id="11" name="TextBox 20">
            <a:extLst>
              <a:ext uri="{FF2B5EF4-FFF2-40B4-BE49-F238E27FC236}">
                <a16:creationId xmlns:a16="http://schemas.microsoft.com/office/drawing/2014/main" id="{6747F153-E4EC-46E7-BCE2-8CE9FA00204F}"/>
              </a:ext>
            </a:extLst>
          </p:cNvPr>
          <p:cNvSpPr txBox="1"/>
          <p:nvPr/>
        </p:nvSpPr>
        <p:spPr>
          <a:xfrm>
            <a:off x="1604784" y="7148351"/>
            <a:ext cx="11768423" cy="8642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609E2922-4A3C-4029-A06E-876CDFC19042}"/>
              </a:ext>
            </a:extLst>
          </p:cNvPr>
          <p:cNvSpPr/>
          <p:nvPr/>
        </p:nvSpPr>
        <p:spPr>
          <a:xfrm>
            <a:off x="936102" y="15158190"/>
            <a:ext cx="2888611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Heading</a:t>
            </a:r>
          </a:p>
        </p:txBody>
      </p:sp>
      <p:sp>
        <p:nvSpPr>
          <p:cNvPr id="13" name="TextBox 25">
            <a:extLst>
              <a:ext uri="{FF2B5EF4-FFF2-40B4-BE49-F238E27FC236}">
                <a16:creationId xmlns:a16="http://schemas.microsoft.com/office/drawing/2014/main" id="{45F5C23B-B70E-4114-867C-EEACF189D188}"/>
              </a:ext>
            </a:extLst>
          </p:cNvPr>
          <p:cNvSpPr txBox="1"/>
          <p:nvPr/>
        </p:nvSpPr>
        <p:spPr>
          <a:xfrm>
            <a:off x="1604784" y="16072630"/>
            <a:ext cx="11902133" cy="8642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17" name="TextBox 30">
            <a:extLst>
              <a:ext uri="{FF2B5EF4-FFF2-40B4-BE49-F238E27FC236}">
                <a16:creationId xmlns:a16="http://schemas.microsoft.com/office/drawing/2014/main" id="{D4644B20-213C-4A82-B193-B65B9DD011EA}"/>
              </a:ext>
            </a:extLst>
          </p:cNvPr>
          <p:cNvSpPr txBox="1"/>
          <p:nvPr/>
        </p:nvSpPr>
        <p:spPr>
          <a:xfrm>
            <a:off x="29421040" y="7148352"/>
            <a:ext cx="11762466" cy="8642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23" name="TextBox 40">
            <a:extLst>
              <a:ext uri="{FF2B5EF4-FFF2-40B4-BE49-F238E27FC236}">
                <a16:creationId xmlns:a16="http://schemas.microsoft.com/office/drawing/2014/main" id="{34CC02C5-A03D-4C28-B9CD-9498B4B842FC}"/>
              </a:ext>
            </a:extLst>
          </p:cNvPr>
          <p:cNvSpPr txBox="1"/>
          <p:nvPr/>
        </p:nvSpPr>
        <p:spPr>
          <a:xfrm>
            <a:off x="1604784" y="14166263"/>
            <a:ext cx="1176842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[1] Caption</a:t>
            </a:r>
          </a:p>
        </p:txBody>
      </p:sp>
      <p:sp>
        <p:nvSpPr>
          <p:cNvPr id="24" name="TextBox 42">
            <a:extLst>
              <a:ext uri="{FF2B5EF4-FFF2-40B4-BE49-F238E27FC236}">
                <a16:creationId xmlns:a16="http://schemas.microsoft.com/office/drawing/2014/main" id="{DF57CD29-BB87-499A-A682-EE62B9DCEEA5}"/>
              </a:ext>
            </a:extLst>
          </p:cNvPr>
          <p:cNvSpPr txBox="1"/>
          <p:nvPr/>
        </p:nvSpPr>
        <p:spPr>
          <a:xfrm>
            <a:off x="1585929" y="28632931"/>
            <a:ext cx="5635600" cy="5539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Acknowledgements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The authors thank... </a:t>
            </a:r>
          </a:p>
        </p:txBody>
      </p:sp>
      <p:sp>
        <p:nvSpPr>
          <p:cNvPr id="25" name="TextBox 43">
            <a:extLst>
              <a:ext uri="{FF2B5EF4-FFF2-40B4-BE49-F238E27FC236}">
                <a16:creationId xmlns:a16="http://schemas.microsoft.com/office/drawing/2014/main" id="{F6E3049B-A027-4CA5-B113-162AFB99261C}"/>
              </a:ext>
            </a:extLst>
          </p:cNvPr>
          <p:cNvSpPr txBox="1"/>
          <p:nvPr/>
        </p:nvSpPr>
        <p:spPr>
          <a:xfrm>
            <a:off x="7756458" y="28632933"/>
            <a:ext cx="5616751" cy="11079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 Black" pitchFamily="2"/>
                <a:ea typeface="Roboto Black" pitchFamily="2"/>
                <a:cs typeface="Arial" pitchFamily="34"/>
              </a:rPr>
              <a:t>MAX PLANCK INSTITUTE 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 Black" pitchFamily="2"/>
                <a:ea typeface="Roboto Black" pitchFamily="2"/>
                <a:cs typeface="Arial" pitchFamily="34"/>
              </a:rPr>
              <a:t>OF MICROSTRUCTURE PHYSICS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Weinberg 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06120 Halle (Saale), Germany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6A960CAD-119A-4C29-89A8-60FB5052E471}"/>
              </a:ext>
            </a:extLst>
          </p:cNvPr>
          <p:cNvSpPr txBox="1"/>
          <p:nvPr/>
        </p:nvSpPr>
        <p:spPr>
          <a:xfrm>
            <a:off x="15512914" y="28632933"/>
            <a:ext cx="5616765" cy="11079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References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[1] MPI reference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[2] Reference 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[3] Reference 3</a:t>
            </a:r>
          </a:p>
        </p:txBody>
      </p:sp>
      <p:sp>
        <p:nvSpPr>
          <p:cNvPr id="27" name="TextBox 47">
            <a:extLst>
              <a:ext uri="{FF2B5EF4-FFF2-40B4-BE49-F238E27FC236}">
                <a16:creationId xmlns:a16="http://schemas.microsoft.com/office/drawing/2014/main" id="{418F7900-8D39-48B6-B938-D68A35C6AFF4}"/>
              </a:ext>
            </a:extLst>
          </p:cNvPr>
          <p:cNvSpPr txBox="1"/>
          <p:nvPr/>
        </p:nvSpPr>
        <p:spPr>
          <a:xfrm>
            <a:off x="21683447" y="28632931"/>
            <a:ext cx="5597878" cy="11079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[4] Reference 4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[5] Reference 5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[6] Reference 6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[7] Reference 7</a:t>
            </a:r>
          </a:p>
        </p:txBody>
      </p:sp>
      <p:sp>
        <p:nvSpPr>
          <p:cNvPr id="28" name="TextBox 48">
            <a:extLst>
              <a:ext uri="{FF2B5EF4-FFF2-40B4-BE49-F238E27FC236}">
                <a16:creationId xmlns:a16="http://schemas.microsoft.com/office/drawing/2014/main" id="{8FDCDAA1-4743-4EEA-89AD-716BEC9BE313}"/>
              </a:ext>
            </a:extLst>
          </p:cNvPr>
          <p:cNvSpPr txBox="1"/>
          <p:nvPr/>
        </p:nvSpPr>
        <p:spPr>
          <a:xfrm>
            <a:off x="29421041" y="28632933"/>
            <a:ext cx="5635592" cy="11079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[8] Reference 8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[9] Reference 9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[10] Reference 10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[11] Reference 11</a:t>
            </a:r>
          </a:p>
        </p:txBody>
      </p:sp>
      <p:sp>
        <p:nvSpPr>
          <p:cNvPr id="29" name="TextBox 53">
            <a:extLst>
              <a:ext uri="{FF2B5EF4-FFF2-40B4-BE49-F238E27FC236}">
                <a16:creationId xmlns:a16="http://schemas.microsoft.com/office/drawing/2014/main" id="{6529957C-2464-4955-B75A-5C2794DFCACC}"/>
              </a:ext>
            </a:extLst>
          </p:cNvPr>
          <p:cNvSpPr txBox="1"/>
          <p:nvPr/>
        </p:nvSpPr>
        <p:spPr>
          <a:xfrm>
            <a:off x="35572724" y="28632935"/>
            <a:ext cx="563559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[12] Reference 12</a:t>
            </a:r>
          </a:p>
        </p:txBody>
      </p:sp>
      <p:sp>
        <p:nvSpPr>
          <p:cNvPr id="33" name="TextBox 54">
            <a:extLst>
              <a:ext uri="{FF2B5EF4-FFF2-40B4-BE49-F238E27FC236}">
                <a16:creationId xmlns:a16="http://schemas.microsoft.com/office/drawing/2014/main" id="{61C90E2C-02CB-477C-A9EF-A2036F9D06F9}"/>
              </a:ext>
            </a:extLst>
          </p:cNvPr>
          <p:cNvSpPr txBox="1"/>
          <p:nvPr/>
        </p:nvSpPr>
        <p:spPr>
          <a:xfrm>
            <a:off x="1604787" y="20949877"/>
            <a:ext cx="561674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[2] Caption</a:t>
            </a:r>
          </a:p>
        </p:txBody>
      </p:sp>
      <p:sp>
        <p:nvSpPr>
          <p:cNvPr id="35" name="TextBox 56">
            <a:extLst>
              <a:ext uri="{FF2B5EF4-FFF2-40B4-BE49-F238E27FC236}">
                <a16:creationId xmlns:a16="http://schemas.microsoft.com/office/drawing/2014/main" id="{1E7E3064-09A2-43AD-BF49-AC96505DCD54}"/>
              </a:ext>
            </a:extLst>
          </p:cNvPr>
          <p:cNvSpPr txBox="1"/>
          <p:nvPr/>
        </p:nvSpPr>
        <p:spPr>
          <a:xfrm>
            <a:off x="7756469" y="20949881"/>
            <a:ext cx="561674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[3] Caption</a:t>
            </a:r>
          </a:p>
        </p:txBody>
      </p:sp>
      <p:sp>
        <p:nvSpPr>
          <p:cNvPr id="36" name="TextBox 57">
            <a:extLst>
              <a:ext uri="{FF2B5EF4-FFF2-40B4-BE49-F238E27FC236}">
                <a16:creationId xmlns:a16="http://schemas.microsoft.com/office/drawing/2014/main" id="{2D35172E-33A4-4951-8AF9-EEC71FAD3535}"/>
              </a:ext>
            </a:extLst>
          </p:cNvPr>
          <p:cNvSpPr txBox="1"/>
          <p:nvPr/>
        </p:nvSpPr>
        <p:spPr>
          <a:xfrm>
            <a:off x="1604785" y="21528243"/>
            <a:ext cx="11743635" cy="23596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351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209329">
              <a:spcBef>
                <a:spcPts val="351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  <a:endParaRPr lang="en-US" sz="2800" b="1" dirty="0">
              <a:solidFill>
                <a:srgbClr val="000000"/>
              </a:solidFill>
              <a:latin typeface="Roboto" pitchFamily="2"/>
              <a:ea typeface="Roboto" pitchFamily="2"/>
              <a:cs typeface="Arial" pitchFamily="34"/>
            </a:endParaRPr>
          </a:p>
          <a:p>
            <a:pPr marL="320933" indent="-320933" defTabSz="3209329">
              <a:spcBef>
                <a:spcPts val="351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1</a:t>
            </a:r>
          </a:p>
          <a:p>
            <a:pPr marL="320933" indent="-320933">
              <a:spcBef>
                <a:spcPts val="351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2</a:t>
            </a:r>
          </a:p>
          <a:p>
            <a:pPr marL="320933" indent="-320933">
              <a:spcBef>
                <a:spcPts val="351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3</a:t>
            </a:r>
          </a:p>
        </p:txBody>
      </p:sp>
      <p:sp>
        <p:nvSpPr>
          <p:cNvPr id="54" name="Rectangle 24">
            <a:extLst>
              <a:ext uri="{FF2B5EF4-FFF2-40B4-BE49-F238E27FC236}">
                <a16:creationId xmlns:a16="http://schemas.microsoft.com/office/drawing/2014/main" id="{785E7D75-1CB7-4784-A268-81554CE13DD6}"/>
              </a:ext>
            </a:extLst>
          </p:cNvPr>
          <p:cNvSpPr/>
          <p:nvPr/>
        </p:nvSpPr>
        <p:spPr>
          <a:xfrm>
            <a:off x="28771226" y="6233912"/>
            <a:ext cx="3049088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Arial" pitchFamily="34"/>
                <a:cs typeface="Arial" pitchFamily="34"/>
              </a:rPr>
              <a:t>Outlook</a:t>
            </a:r>
            <a:endParaRPr lang="en-US" sz="3400" b="1" dirty="0">
              <a:solidFill>
                <a:srgbClr val="FFFFFF"/>
              </a:solidFill>
              <a:latin typeface="Roboto" pitchFamily="2"/>
              <a:ea typeface="Roboto" pitchFamily="2"/>
              <a:cs typeface="Arial" pitchFamily="34"/>
            </a:endParaRPr>
          </a:p>
        </p:txBody>
      </p:sp>
      <p:sp>
        <p:nvSpPr>
          <p:cNvPr id="2" name="Rectangle 29">
            <a:extLst>
              <a:ext uri="{FF2B5EF4-FFF2-40B4-BE49-F238E27FC236}">
                <a16:creationId xmlns:a16="http://schemas.microsoft.com/office/drawing/2014/main" id="{BBFF7148-40C7-ADD1-AD78-B7306CB4FD8E}"/>
              </a:ext>
            </a:extLst>
          </p:cNvPr>
          <p:cNvSpPr/>
          <p:nvPr/>
        </p:nvSpPr>
        <p:spPr>
          <a:xfrm>
            <a:off x="14863113" y="6233912"/>
            <a:ext cx="2888611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Heading</a:t>
            </a:r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864248DD-5508-24F8-46D9-02813D09AC90}"/>
              </a:ext>
            </a:extLst>
          </p:cNvPr>
          <p:cNvSpPr txBox="1"/>
          <p:nvPr/>
        </p:nvSpPr>
        <p:spPr>
          <a:xfrm>
            <a:off x="15512914" y="7148352"/>
            <a:ext cx="11762466" cy="8642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E3F7DE0-A74B-41AA-968E-EBEFF43DCDEA}"/>
              </a:ext>
            </a:extLst>
          </p:cNvPr>
          <p:cNvGrpSpPr/>
          <p:nvPr/>
        </p:nvGrpSpPr>
        <p:grpSpPr>
          <a:xfrm>
            <a:off x="1610735" y="8285088"/>
            <a:ext cx="11762466" cy="5697082"/>
            <a:chOff x="1610735" y="8285088"/>
            <a:chExt cx="11762466" cy="5697082"/>
          </a:xfrm>
        </p:grpSpPr>
        <p:sp>
          <p:nvSpPr>
            <p:cNvPr id="22" name="Rectangle 39">
              <a:extLst>
                <a:ext uri="{FF2B5EF4-FFF2-40B4-BE49-F238E27FC236}">
                  <a16:creationId xmlns:a16="http://schemas.microsoft.com/office/drawing/2014/main" id="{5E5D6124-2DD8-42A8-AF69-19EC26B1F088}"/>
                </a:ext>
              </a:extLst>
            </p:cNvPr>
            <p:cNvSpPr/>
            <p:nvPr/>
          </p:nvSpPr>
          <p:spPr>
            <a:xfrm>
              <a:off x="1610735" y="8285088"/>
              <a:ext cx="11762466" cy="5697082"/>
            </a:xfrm>
            <a:prstGeom prst="rect">
              <a:avLst/>
            </a:prstGeom>
            <a:solidFill>
              <a:srgbClr val="D9D9D9"/>
            </a:solidFill>
            <a:ln cap="flat">
              <a:noFill/>
              <a:prstDash val="solid"/>
            </a:ln>
          </p:spPr>
          <p:txBody>
            <a:bodyPr vert="horz" wrap="square" lIns="320958" tIns="160478" rIns="320958" bIns="160478" anchor="ctr" anchorCtr="1" compatLnSpc="1">
              <a:noAutofit/>
            </a:bodyPr>
            <a:lstStyle/>
            <a:p>
              <a:pPr algn="ctr" defTabSz="320932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86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39CC2D9-963C-4C71-A6F7-B87B793A35BB}"/>
                </a:ext>
              </a:extLst>
            </p:cNvPr>
            <p:cNvGrpSpPr/>
            <p:nvPr/>
          </p:nvGrpSpPr>
          <p:grpSpPr>
            <a:xfrm>
              <a:off x="6692550" y="10588034"/>
              <a:ext cx="1598836" cy="1091190"/>
              <a:chOff x="4886325" y="9629775"/>
              <a:chExt cx="3043836" cy="2077388"/>
            </a:xfrm>
          </p:grpSpPr>
          <p:sp>
            <p:nvSpPr>
              <p:cNvPr id="4" name="Isosceles Triangle 3">
                <a:extLst>
                  <a:ext uri="{FF2B5EF4-FFF2-40B4-BE49-F238E27FC236}">
                    <a16:creationId xmlns:a16="http://schemas.microsoft.com/office/drawing/2014/main" id="{371A65F7-3E8F-428A-B765-76714585E34F}"/>
                  </a:ext>
                </a:extLst>
              </p:cNvPr>
              <p:cNvSpPr/>
              <p:nvPr/>
            </p:nvSpPr>
            <p:spPr>
              <a:xfrm>
                <a:off x="4886325" y="10426234"/>
                <a:ext cx="2098963" cy="128092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16A50D9A-84BA-41CB-B34D-3516E48C3BBA}"/>
                  </a:ext>
                </a:extLst>
              </p:cNvPr>
              <p:cNvSpPr/>
              <p:nvPr/>
            </p:nvSpPr>
            <p:spPr>
              <a:xfrm>
                <a:off x="6120244" y="10602630"/>
                <a:ext cx="1809917" cy="1104533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03A38E4-7AE1-4205-BEEA-A803355AC079}"/>
                  </a:ext>
                </a:extLst>
              </p:cNvPr>
              <p:cNvSpPr/>
              <p:nvPr/>
            </p:nvSpPr>
            <p:spPr>
              <a:xfrm>
                <a:off x="6339627" y="9891665"/>
                <a:ext cx="534567" cy="53456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F13366E-6514-4C05-ABEA-08391AF4C1F2}"/>
                  </a:ext>
                </a:extLst>
              </p:cNvPr>
              <p:cNvSpPr/>
              <p:nvPr/>
            </p:nvSpPr>
            <p:spPr>
              <a:xfrm>
                <a:off x="4886325" y="9629775"/>
                <a:ext cx="3043836" cy="2077386"/>
              </a:xfrm>
              <a:prstGeom prst="rect">
                <a:avLst/>
              </a:prstGeom>
              <a:noFill/>
              <a:ln w="762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EB8182-F385-465A-8166-51A0A0A7E23F}"/>
              </a:ext>
            </a:extLst>
          </p:cNvPr>
          <p:cNvGrpSpPr/>
          <p:nvPr/>
        </p:nvGrpSpPr>
        <p:grpSpPr>
          <a:xfrm>
            <a:off x="1604787" y="17209399"/>
            <a:ext cx="5616740" cy="3550265"/>
            <a:chOff x="1604787" y="17209399"/>
            <a:chExt cx="5616740" cy="3550265"/>
          </a:xfrm>
        </p:grpSpPr>
        <p:sp>
          <p:nvSpPr>
            <p:cNvPr id="32" name="Rectangle 52">
              <a:extLst>
                <a:ext uri="{FF2B5EF4-FFF2-40B4-BE49-F238E27FC236}">
                  <a16:creationId xmlns:a16="http://schemas.microsoft.com/office/drawing/2014/main" id="{6F9B9474-16F4-4081-8380-4CEBC475F16F}"/>
                </a:ext>
              </a:extLst>
            </p:cNvPr>
            <p:cNvSpPr/>
            <p:nvPr/>
          </p:nvSpPr>
          <p:spPr>
            <a:xfrm>
              <a:off x="1604787" y="17209399"/>
              <a:ext cx="5616740" cy="3550265"/>
            </a:xfrm>
            <a:prstGeom prst="rect">
              <a:avLst/>
            </a:prstGeom>
            <a:solidFill>
              <a:srgbClr val="D9D9D9"/>
            </a:solidFill>
            <a:ln cap="flat">
              <a:noFill/>
              <a:prstDash val="solid"/>
            </a:ln>
          </p:spPr>
          <p:txBody>
            <a:bodyPr vert="horz" wrap="square" lIns="320958" tIns="160478" rIns="320958" bIns="160478" anchor="ctr" anchorCtr="1" compatLnSpc="1">
              <a:noAutofit/>
            </a:bodyPr>
            <a:lstStyle/>
            <a:p>
              <a:pPr algn="ctr" defTabSz="320932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86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3DD75676-3C6A-442A-80D5-1A07ADC42D9F}"/>
                </a:ext>
              </a:extLst>
            </p:cNvPr>
            <p:cNvGrpSpPr/>
            <p:nvPr/>
          </p:nvGrpSpPr>
          <p:grpSpPr>
            <a:xfrm>
              <a:off x="3613739" y="18438936"/>
              <a:ext cx="1598836" cy="1091190"/>
              <a:chOff x="4886325" y="9629775"/>
              <a:chExt cx="3043836" cy="2077388"/>
            </a:xfrm>
          </p:grpSpPr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CD03178E-6830-4A09-83D3-5034774F9D1D}"/>
                  </a:ext>
                </a:extLst>
              </p:cNvPr>
              <p:cNvSpPr/>
              <p:nvPr/>
            </p:nvSpPr>
            <p:spPr>
              <a:xfrm>
                <a:off x="4886325" y="10426234"/>
                <a:ext cx="2098963" cy="128092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63527A9B-26CE-4636-A643-C5A750733206}"/>
                  </a:ext>
                </a:extLst>
              </p:cNvPr>
              <p:cNvSpPr/>
              <p:nvPr/>
            </p:nvSpPr>
            <p:spPr>
              <a:xfrm>
                <a:off x="6120244" y="10602630"/>
                <a:ext cx="1809917" cy="1104533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F5193E3-3078-4F9C-83A9-E88EF58D56A4}"/>
                  </a:ext>
                </a:extLst>
              </p:cNvPr>
              <p:cNvSpPr/>
              <p:nvPr/>
            </p:nvSpPr>
            <p:spPr>
              <a:xfrm>
                <a:off x="6339627" y="9891665"/>
                <a:ext cx="534567" cy="53456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2BC0789-A634-4096-97A6-65846C8C4B53}"/>
                  </a:ext>
                </a:extLst>
              </p:cNvPr>
              <p:cNvSpPr/>
              <p:nvPr/>
            </p:nvSpPr>
            <p:spPr>
              <a:xfrm>
                <a:off x="4886325" y="9629775"/>
                <a:ext cx="3043836" cy="2077386"/>
              </a:xfrm>
              <a:prstGeom prst="rect">
                <a:avLst/>
              </a:prstGeom>
              <a:noFill/>
              <a:ln w="762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4A5A297-9724-47B8-8203-78AA77C0DF03}"/>
              </a:ext>
            </a:extLst>
          </p:cNvPr>
          <p:cNvGrpSpPr/>
          <p:nvPr/>
        </p:nvGrpSpPr>
        <p:grpSpPr>
          <a:xfrm>
            <a:off x="7756469" y="17187303"/>
            <a:ext cx="5616740" cy="3567839"/>
            <a:chOff x="7756469" y="17187303"/>
            <a:chExt cx="5616740" cy="3567839"/>
          </a:xfrm>
        </p:grpSpPr>
        <p:sp>
          <p:nvSpPr>
            <p:cNvPr id="62" name="Rectangle 52">
              <a:extLst>
                <a:ext uri="{FF2B5EF4-FFF2-40B4-BE49-F238E27FC236}">
                  <a16:creationId xmlns:a16="http://schemas.microsoft.com/office/drawing/2014/main" id="{15468D78-27B2-419B-8975-BFB8DC075CD1}"/>
                </a:ext>
              </a:extLst>
            </p:cNvPr>
            <p:cNvSpPr/>
            <p:nvPr/>
          </p:nvSpPr>
          <p:spPr>
            <a:xfrm>
              <a:off x="7756469" y="17187303"/>
              <a:ext cx="5616740" cy="3567839"/>
            </a:xfrm>
            <a:prstGeom prst="rect">
              <a:avLst/>
            </a:prstGeom>
            <a:solidFill>
              <a:srgbClr val="D9D9D9"/>
            </a:solidFill>
            <a:ln cap="flat">
              <a:noFill/>
              <a:prstDash val="solid"/>
            </a:ln>
          </p:spPr>
          <p:txBody>
            <a:bodyPr vert="horz" wrap="square" lIns="320958" tIns="160478" rIns="320958" bIns="160478" anchor="ctr" anchorCtr="1" compatLnSpc="1">
              <a:noAutofit/>
            </a:bodyPr>
            <a:lstStyle/>
            <a:p>
              <a:pPr algn="ctr" defTabSz="320932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86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0F5A2A33-7889-48EE-9CC3-DCF42EF558B3}"/>
                </a:ext>
              </a:extLst>
            </p:cNvPr>
            <p:cNvGrpSpPr/>
            <p:nvPr/>
          </p:nvGrpSpPr>
          <p:grpSpPr>
            <a:xfrm>
              <a:off x="9765421" y="18425627"/>
              <a:ext cx="1598836" cy="1091190"/>
              <a:chOff x="4886325" y="9629775"/>
              <a:chExt cx="3043836" cy="2077388"/>
            </a:xfrm>
          </p:grpSpPr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FB1BA99D-1DDA-49AE-9560-0E38B53C528A}"/>
                  </a:ext>
                </a:extLst>
              </p:cNvPr>
              <p:cNvSpPr/>
              <p:nvPr/>
            </p:nvSpPr>
            <p:spPr>
              <a:xfrm>
                <a:off x="4886325" y="10426234"/>
                <a:ext cx="2098963" cy="128092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58A27FF0-7EA5-4F8B-A8FD-E124050192BA}"/>
                  </a:ext>
                </a:extLst>
              </p:cNvPr>
              <p:cNvSpPr/>
              <p:nvPr/>
            </p:nvSpPr>
            <p:spPr>
              <a:xfrm>
                <a:off x="6120244" y="10602630"/>
                <a:ext cx="1809917" cy="1104533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2899EBC2-533D-424B-84A0-E035E0AFCFA2}"/>
                  </a:ext>
                </a:extLst>
              </p:cNvPr>
              <p:cNvSpPr/>
              <p:nvPr/>
            </p:nvSpPr>
            <p:spPr>
              <a:xfrm>
                <a:off x="6339627" y="9891665"/>
                <a:ext cx="534567" cy="53456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84E7E3ED-0DC7-44BE-AC6F-4C9BB8BC0168}"/>
                  </a:ext>
                </a:extLst>
              </p:cNvPr>
              <p:cNvSpPr/>
              <p:nvPr/>
            </p:nvSpPr>
            <p:spPr>
              <a:xfrm>
                <a:off x="4886325" y="9629775"/>
                <a:ext cx="3043836" cy="2077386"/>
              </a:xfrm>
              <a:prstGeom prst="rect">
                <a:avLst/>
              </a:prstGeom>
              <a:noFill/>
              <a:ln w="762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2" name="TextBox 54">
            <a:extLst>
              <a:ext uri="{FF2B5EF4-FFF2-40B4-BE49-F238E27FC236}">
                <a16:creationId xmlns:a16="http://schemas.microsoft.com/office/drawing/2014/main" id="{D6530300-073B-4E89-9D04-110094CB399B}"/>
              </a:ext>
            </a:extLst>
          </p:cNvPr>
          <p:cNvSpPr txBox="1"/>
          <p:nvPr/>
        </p:nvSpPr>
        <p:spPr>
          <a:xfrm>
            <a:off x="1604787" y="26964501"/>
            <a:ext cx="561674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[4] Caption</a:t>
            </a:r>
          </a:p>
        </p:txBody>
      </p:sp>
      <p:sp>
        <p:nvSpPr>
          <p:cNvPr id="94" name="Rectangle 52">
            <a:extLst>
              <a:ext uri="{FF2B5EF4-FFF2-40B4-BE49-F238E27FC236}">
                <a16:creationId xmlns:a16="http://schemas.microsoft.com/office/drawing/2014/main" id="{9EED6909-5AEE-43B4-A9AE-9A85B343DBD9}"/>
              </a:ext>
            </a:extLst>
          </p:cNvPr>
          <p:cNvSpPr/>
          <p:nvPr/>
        </p:nvSpPr>
        <p:spPr>
          <a:xfrm>
            <a:off x="1604784" y="24164862"/>
            <a:ext cx="3607788" cy="260942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algn="ctr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86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E6D22B8B-CFD3-4FB6-A24E-5EC4A290A781}"/>
              </a:ext>
            </a:extLst>
          </p:cNvPr>
          <p:cNvGrpSpPr/>
          <p:nvPr/>
        </p:nvGrpSpPr>
        <p:grpSpPr>
          <a:xfrm>
            <a:off x="2609260" y="24923980"/>
            <a:ext cx="1598836" cy="1091190"/>
            <a:chOff x="4886325" y="9629775"/>
            <a:chExt cx="3043836" cy="2077388"/>
          </a:xfrm>
        </p:grpSpPr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7ACFFE95-7702-4402-93D1-0F6BCB3AB3D9}"/>
                </a:ext>
              </a:extLst>
            </p:cNvPr>
            <p:cNvSpPr/>
            <p:nvPr/>
          </p:nvSpPr>
          <p:spPr>
            <a:xfrm>
              <a:off x="4886325" y="10426234"/>
              <a:ext cx="2098963" cy="128092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E9586469-034D-424E-A35D-FD474AB25126}"/>
                </a:ext>
              </a:extLst>
            </p:cNvPr>
            <p:cNvSpPr/>
            <p:nvPr/>
          </p:nvSpPr>
          <p:spPr>
            <a:xfrm>
              <a:off x="6120244" y="10602630"/>
              <a:ext cx="1809917" cy="110453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9251E69-23F2-4C18-849B-B9F8CE18A948}"/>
                </a:ext>
              </a:extLst>
            </p:cNvPr>
            <p:cNvSpPr/>
            <p:nvPr/>
          </p:nvSpPr>
          <p:spPr>
            <a:xfrm>
              <a:off x="6339627" y="9891665"/>
              <a:ext cx="534567" cy="5345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CBCABED-526E-4DF3-9F39-3C91F3B192AC}"/>
                </a:ext>
              </a:extLst>
            </p:cNvPr>
            <p:cNvSpPr/>
            <p:nvPr/>
          </p:nvSpPr>
          <p:spPr>
            <a:xfrm>
              <a:off x="4886325" y="9629775"/>
              <a:ext cx="3043836" cy="2077386"/>
            </a:xfrm>
            <a:prstGeom prst="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Rectangle 52">
            <a:extLst>
              <a:ext uri="{FF2B5EF4-FFF2-40B4-BE49-F238E27FC236}">
                <a16:creationId xmlns:a16="http://schemas.microsoft.com/office/drawing/2014/main" id="{45ABAC42-FA70-4B2C-97AF-00F7BA364BEC}"/>
              </a:ext>
            </a:extLst>
          </p:cNvPr>
          <p:cNvSpPr/>
          <p:nvPr/>
        </p:nvSpPr>
        <p:spPr>
          <a:xfrm>
            <a:off x="5678793" y="24164862"/>
            <a:ext cx="3607788" cy="260942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algn="ctr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86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id="{1B2DD524-52F6-48BE-99D4-213FC020127C}"/>
              </a:ext>
            </a:extLst>
          </p:cNvPr>
          <p:cNvSpPr/>
          <p:nvPr/>
        </p:nvSpPr>
        <p:spPr>
          <a:xfrm>
            <a:off x="9801772" y="24164862"/>
            <a:ext cx="3607788" cy="260942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algn="ctr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86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1FDA431-5DD8-4E8E-B9D6-C4BDC9C660EF}"/>
              </a:ext>
            </a:extLst>
          </p:cNvPr>
          <p:cNvGrpSpPr/>
          <p:nvPr/>
        </p:nvGrpSpPr>
        <p:grpSpPr>
          <a:xfrm>
            <a:off x="6677184" y="24923980"/>
            <a:ext cx="1598836" cy="1091190"/>
            <a:chOff x="4886325" y="9629775"/>
            <a:chExt cx="3043836" cy="2077388"/>
          </a:xfrm>
        </p:grpSpPr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B732B36E-B711-460A-944E-21FCF2DDC54C}"/>
                </a:ext>
              </a:extLst>
            </p:cNvPr>
            <p:cNvSpPr/>
            <p:nvPr/>
          </p:nvSpPr>
          <p:spPr>
            <a:xfrm>
              <a:off x="4886325" y="10426234"/>
              <a:ext cx="2098963" cy="128092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Isosceles Triangle 103">
              <a:extLst>
                <a:ext uri="{FF2B5EF4-FFF2-40B4-BE49-F238E27FC236}">
                  <a16:creationId xmlns:a16="http://schemas.microsoft.com/office/drawing/2014/main" id="{099CE662-3408-4C79-BD2D-48D5071D9643}"/>
                </a:ext>
              </a:extLst>
            </p:cNvPr>
            <p:cNvSpPr/>
            <p:nvPr/>
          </p:nvSpPr>
          <p:spPr>
            <a:xfrm>
              <a:off x="6120244" y="10602630"/>
              <a:ext cx="1809917" cy="110453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F513D538-B7CC-4FCA-B4A8-94603AAEF8AB}"/>
                </a:ext>
              </a:extLst>
            </p:cNvPr>
            <p:cNvSpPr/>
            <p:nvPr/>
          </p:nvSpPr>
          <p:spPr>
            <a:xfrm>
              <a:off x="6339627" y="9891665"/>
              <a:ext cx="534567" cy="5345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22E176F7-1DCD-4243-B923-92928D3BC12E}"/>
                </a:ext>
              </a:extLst>
            </p:cNvPr>
            <p:cNvSpPr/>
            <p:nvPr/>
          </p:nvSpPr>
          <p:spPr>
            <a:xfrm>
              <a:off x="4886325" y="9629775"/>
              <a:ext cx="3043836" cy="2077386"/>
            </a:xfrm>
            <a:prstGeom prst="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EA4D971-BD4B-4184-B423-A2844145340E}"/>
              </a:ext>
            </a:extLst>
          </p:cNvPr>
          <p:cNvGrpSpPr/>
          <p:nvPr/>
        </p:nvGrpSpPr>
        <p:grpSpPr>
          <a:xfrm>
            <a:off x="10806248" y="24923980"/>
            <a:ext cx="1598836" cy="1091190"/>
            <a:chOff x="4886325" y="9629775"/>
            <a:chExt cx="3043836" cy="2077388"/>
          </a:xfrm>
        </p:grpSpPr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4F037DBC-E935-438D-A033-B4C7F9FAB49A}"/>
                </a:ext>
              </a:extLst>
            </p:cNvPr>
            <p:cNvSpPr/>
            <p:nvPr/>
          </p:nvSpPr>
          <p:spPr>
            <a:xfrm>
              <a:off x="4886325" y="10426234"/>
              <a:ext cx="2098963" cy="128092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Isosceles Triangle 108">
              <a:extLst>
                <a:ext uri="{FF2B5EF4-FFF2-40B4-BE49-F238E27FC236}">
                  <a16:creationId xmlns:a16="http://schemas.microsoft.com/office/drawing/2014/main" id="{CA6CA0EC-AB4A-4C37-8427-DBF0EB1997E0}"/>
                </a:ext>
              </a:extLst>
            </p:cNvPr>
            <p:cNvSpPr/>
            <p:nvPr/>
          </p:nvSpPr>
          <p:spPr>
            <a:xfrm>
              <a:off x="6120244" y="10602630"/>
              <a:ext cx="1809917" cy="110453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8F69E27-21BF-4A74-9890-1D08BAC4B9B8}"/>
                </a:ext>
              </a:extLst>
            </p:cNvPr>
            <p:cNvSpPr/>
            <p:nvPr/>
          </p:nvSpPr>
          <p:spPr>
            <a:xfrm>
              <a:off x="6339627" y="9891665"/>
              <a:ext cx="534567" cy="5345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F799C5E7-AD94-41ED-811C-CEB1AB11B0BD}"/>
                </a:ext>
              </a:extLst>
            </p:cNvPr>
            <p:cNvSpPr/>
            <p:nvPr/>
          </p:nvSpPr>
          <p:spPr>
            <a:xfrm>
              <a:off x="4886325" y="9629775"/>
              <a:ext cx="3043836" cy="2077386"/>
            </a:xfrm>
            <a:prstGeom prst="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 Stakhanova</dc:creator>
  <cp:lastModifiedBy>Aleksandra Stakhanova</cp:lastModifiedBy>
  <cp:revision>60</cp:revision>
  <dcterms:created xsi:type="dcterms:W3CDTF">2023-02-24T09:16:43Z</dcterms:created>
  <dcterms:modified xsi:type="dcterms:W3CDTF">2023-06-07T12:05:10Z</dcterms:modified>
</cp:coreProperties>
</file>